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4" name="Group 2"/>
          <p:cNvGrpSpPr/>
          <p:nvPr/>
        </p:nvGrpSpPr>
        <p:grpSpPr bwMode="auto">
          <a:xfrm>
            <a:off x="2084388" y="296863"/>
            <a:ext cx="6823075" cy="5353050"/>
            <a:chOff x="1313" y="187"/>
            <a:chExt cx="4298" cy="3372"/>
          </a:xfrm>
        </p:grpSpPr>
        <p:grpSp>
          <p:nvGrpSpPr>
            <p:cNvPr id="5" name="Group 3"/>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ln>
              <a:effectLst/>
            </p:spPr>
            <p:txBody>
              <a:bodyPr wrap="none" anchor="ctr"/>
              <a:lstStyle/>
              <a:p>
                <a:endParaRPr lang="en-US"/>
              </a:p>
            </p:txBody>
          </p:sp>
          <p:sp>
            <p:nvSpPr>
              <p:cNvPr id="136"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ln>
              <a:effectLst/>
            </p:spPr>
            <p:txBody>
              <a:bodyPr wrap="none" anchor="ctr"/>
              <a:lstStyle/>
              <a:p>
                <a:endParaRPr lang="en-US"/>
              </a:p>
            </p:txBody>
          </p:sp>
        </p:grpSp>
        <p:grpSp>
          <p:nvGrpSpPr>
            <p:cNvPr id="6" name="Group 6"/>
            <p:cNvGrpSpPr/>
            <p:nvPr/>
          </p:nvGrpSpPr>
          <p:grpSpPr bwMode="auto">
            <a:xfrm>
              <a:off x="1312" y="187"/>
              <a:ext cx="4299" cy="3372"/>
              <a:chOff x="0" y="0"/>
              <a:chExt cx="5533" cy="4341"/>
            </a:xfrm>
          </p:grpSpPr>
          <p:grpSp>
            <p:nvGrpSpPr>
              <p:cNvPr id="22" name="Group 7"/>
              <p:cNvGrpSpPr/>
              <p:nvPr/>
            </p:nvGrpSpPr>
            <p:grpSpPr bwMode="auto">
              <a:xfrm>
                <a:off x="0" y="0"/>
                <a:ext cx="5470" cy="4341"/>
                <a:chOff x="0" y="0"/>
                <a:chExt cx="5470" cy="4341"/>
              </a:xfrm>
            </p:grpSpPr>
            <p:grpSp>
              <p:nvGrpSpPr>
                <p:cNvPr id="33" name="Group 8"/>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ln>
                  <a:effectLst/>
                </p:spPr>
                <p:txBody>
                  <a:bodyPr wrap="none" anchor="ctr"/>
                  <a:lstStyle/>
                  <a:p>
                    <a:endParaRPr lang="en-US"/>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ln>
                  <a:effectLst/>
                </p:spPr>
                <p:txBody>
                  <a:bodyPr wrap="none" anchor="ctr"/>
                  <a:lstStyle/>
                  <a:p>
                    <a:endParaRPr lang="en-US"/>
                  </a:p>
                </p:txBody>
              </p:sp>
            </p:grpSp>
            <p:grpSp>
              <p:nvGrpSpPr>
                <p:cNvPr id="34" name="Group 11"/>
                <p:cNvGrpSpPr/>
                <p:nvPr/>
              </p:nvGrpSpPr>
              <p:grpSpPr bwMode="auto">
                <a:xfrm>
                  <a:off x="0" y="0"/>
                  <a:ext cx="5470" cy="4341"/>
                  <a:chOff x="0" y="0"/>
                  <a:chExt cx="5470" cy="4341"/>
                </a:xfrm>
              </p:grpSpPr>
              <p:grpSp>
                <p:nvGrpSpPr>
                  <p:cNvPr id="35" name="Group 12"/>
                  <p:cNvGrpSpPr/>
                  <p:nvPr/>
                </p:nvGrpSpPr>
                <p:grpSpPr bwMode="auto">
                  <a:xfrm>
                    <a:off x="3545" y="1502"/>
                    <a:ext cx="1258" cy="2327"/>
                    <a:chOff x="3471" y="1530"/>
                    <a:chExt cx="1258" cy="2327"/>
                  </a:xfrm>
                </p:grpSpPr>
                <p:sp>
                  <p:nvSpPr>
                    <p:cNvPr id="131" name="Freeform 13"/>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132" name="Freeform 14"/>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36" name="Group 15"/>
                  <p:cNvGrpSpPr/>
                  <p:nvPr/>
                </p:nvGrpSpPr>
                <p:grpSpPr bwMode="auto">
                  <a:xfrm>
                    <a:off x="2938" y="1991"/>
                    <a:ext cx="2463" cy="1332"/>
                    <a:chOff x="2864" y="2019"/>
                    <a:chExt cx="2463" cy="1332"/>
                  </a:xfrm>
                </p:grpSpPr>
                <p:sp>
                  <p:nvSpPr>
                    <p:cNvPr id="129" name="Freeform 16"/>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30" name="Freeform 17"/>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37" name="Group 18"/>
                  <p:cNvGrpSpPr/>
                  <p:nvPr/>
                </p:nvGrpSpPr>
                <p:grpSpPr bwMode="auto">
                  <a:xfrm>
                    <a:off x="2971" y="1804"/>
                    <a:ext cx="2477" cy="1064"/>
                    <a:chOff x="2897" y="1832"/>
                    <a:chExt cx="2477" cy="1064"/>
                  </a:xfrm>
                </p:grpSpPr>
                <p:sp>
                  <p:nvSpPr>
                    <p:cNvPr id="127" name="Freeform 19"/>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8" name="Freeform 20"/>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38" name="Group 21"/>
                  <p:cNvGrpSpPr/>
                  <p:nvPr/>
                </p:nvGrpSpPr>
                <p:grpSpPr bwMode="auto">
                  <a:xfrm>
                    <a:off x="2998" y="1608"/>
                    <a:ext cx="2472" cy="927"/>
                    <a:chOff x="2924" y="1636"/>
                    <a:chExt cx="2472" cy="927"/>
                  </a:xfrm>
                </p:grpSpPr>
                <p:sp>
                  <p:nvSpPr>
                    <p:cNvPr id="125" name="Freeform 22"/>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6" name="Freeform 23"/>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39" name="Group 24"/>
                  <p:cNvGrpSpPr/>
                  <p:nvPr/>
                </p:nvGrpSpPr>
                <p:grpSpPr bwMode="auto">
                  <a:xfrm>
                    <a:off x="3032" y="1386"/>
                    <a:ext cx="2342" cy="657"/>
                    <a:chOff x="2958" y="1414"/>
                    <a:chExt cx="2342" cy="657"/>
                  </a:xfrm>
                </p:grpSpPr>
                <p:sp>
                  <p:nvSpPr>
                    <p:cNvPr id="123" name="Freeform 25"/>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4" name="Freeform 26"/>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40" name="Group 27"/>
                  <p:cNvGrpSpPr/>
                  <p:nvPr/>
                </p:nvGrpSpPr>
                <p:grpSpPr bwMode="auto">
                  <a:xfrm>
                    <a:off x="3057" y="1241"/>
                    <a:ext cx="2150" cy="343"/>
                    <a:chOff x="2983" y="1269"/>
                    <a:chExt cx="2150" cy="343"/>
                  </a:xfrm>
                </p:grpSpPr>
                <p:sp>
                  <p:nvSpPr>
                    <p:cNvPr id="121" name="Freeform 28"/>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2" name="Freeform 29"/>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41" name="Group 30"/>
                  <p:cNvGrpSpPr/>
                  <p:nvPr/>
                </p:nvGrpSpPr>
                <p:grpSpPr bwMode="auto">
                  <a:xfrm>
                    <a:off x="3012" y="889"/>
                    <a:ext cx="1879" cy="427"/>
                    <a:chOff x="2938" y="917"/>
                    <a:chExt cx="1879" cy="427"/>
                  </a:xfrm>
                </p:grpSpPr>
                <p:sp>
                  <p:nvSpPr>
                    <p:cNvPr id="119" name="Freeform 31"/>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0" name="Freeform 32"/>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42" name="Group 33"/>
                  <p:cNvGrpSpPr/>
                  <p:nvPr/>
                </p:nvGrpSpPr>
                <p:grpSpPr bwMode="auto">
                  <a:xfrm>
                    <a:off x="711" y="1625"/>
                    <a:ext cx="1257" cy="2326"/>
                    <a:chOff x="637" y="1653"/>
                    <a:chExt cx="1257" cy="2326"/>
                  </a:xfrm>
                </p:grpSpPr>
                <p:sp>
                  <p:nvSpPr>
                    <p:cNvPr id="117" name="Freeform 34"/>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8" name="Freeform 35"/>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3" name="Group 36"/>
                  <p:cNvGrpSpPr/>
                  <p:nvPr/>
                </p:nvGrpSpPr>
                <p:grpSpPr bwMode="auto">
                  <a:xfrm>
                    <a:off x="69" y="2168"/>
                    <a:ext cx="2463" cy="1332"/>
                    <a:chOff x="-5" y="2196"/>
                    <a:chExt cx="2463" cy="1332"/>
                  </a:xfrm>
                </p:grpSpPr>
                <p:sp>
                  <p:nvSpPr>
                    <p:cNvPr id="115" name="Freeform 37"/>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6" name="Freeform 38"/>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4" name="Group 39"/>
                  <p:cNvGrpSpPr/>
                  <p:nvPr/>
                </p:nvGrpSpPr>
                <p:grpSpPr bwMode="auto">
                  <a:xfrm>
                    <a:off x="22" y="1981"/>
                    <a:ext cx="2477" cy="1064"/>
                    <a:chOff x="-52" y="2009"/>
                    <a:chExt cx="2477" cy="1064"/>
                  </a:xfrm>
                </p:grpSpPr>
                <p:sp>
                  <p:nvSpPr>
                    <p:cNvPr id="113" name="Freeform 40"/>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 name="Freeform 41"/>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5" name="Group 42"/>
                  <p:cNvGrpSpPr/>
                  <p:nvPr/>
                </p:nvGrpSpPr>
                <p:grpSpPr bwMode="auto">
                  <a:xfrm>
                    <a:off x="0" y="1785"/>
                    <a:ext cx="2472" cy="927"/>
                    <a:chOff x="-74" y="1813"/>
                    <a:chExt cx="2472" cy="927"/>
                  </a:xfrm>
                </p:grpSpPr>
                <p:sp>
                  <p:nvSpPr>
                    <p:cNvPr id="111" name="Freeform 43"/>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 name="Freeform 44"/>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6" name="Group 183"/>
                  <p:cNvGrpSpPr/>
                  <p:nvPr/>
                </p:nvGrpSpPr>
                <p:grpSpPr bwMode="auto">
                  <a:xfrm>
                    <a:off x="96" y="1563"/>
                    <a:ext cx="2342" cy="657"/>
                    <a:chOff x="22" y="1591"/>
                    <a:chExt cx="2342" cy="657"/>
                  </a:xfrm>
                </p:grpSpPr>
                <p:sp>
                  <p:nvSpPr>
                    <p:cNvPr id="109" name="Freeform 46"/>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 name="Freeform 47"/>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7" name="Group 48"/>
                  <p:cNvGrpSpPr/>
                  <p:nvPr/>
                </p:nvGrpSpPr>
                <p:grpSpPr bwMode="auto">
                  <a:xfrm>
                    <a:off x="263" y="1418"/>
                    <a:ext cx="2150" cy="343"/>
                    <a:chOff x="189" y="1446"/>
                    <a:chExt cx="2150" cy="343"/>
                  </a:xfrm>
                </p:grpSpPr>
                <p:sp>
                  <p:nvSpPr>
                    <p:cNvPr id="107" name="Freeform 49"/>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8" name="Freeform 50"/>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48" name="Group 51"/>
                  <p:cNvGrpSpPr/>
                  <p:nvPr/>
                </p:nvGrpSpPr>
                <p:grpSpPr bwMode="auto">
                  <a:xfrm>
                    <a:off x="579" y="1066"/>
                    <a:ext cx="1879" cy="427"/>
                    <a:chOff x="505" y="1094"/>
                    <a:chExt cx="1879" cy="427"/>
                  </a:xfrm>
                </p:grpSpPr>
                <p:sp>
                  <p:nvSpPr>
                    <p:cNvPr id="105" name="Freeform 52"/>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6" name="Freeform 53"/>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49" name="Group 54"/>
                  <p:cNvGrpSpPr/>
                  <p:nvPr/>
                </p:nvGrpSpPr>
                <p:grpSpPr bwMode="auto">
                  <a:xfrm>
                    <a:off x="690" y="871"/>
                    <a:ext cx="1850" cy="554"/>
                    <a:chOff x="616" y="899"/>
                    <a:chExt cx="1850" cy="554"/>
                  </a:xfrm>
                </p:grpSpPr>
                <p:sp>
                  <p:nvSpPr>
                    <p:cNvPr id="103" name="Freeform 55"/>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4" name="Freeform 56"/>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50" name="Group 57"/>
                  <p:cNvGrpSpPr/>
                  <p:nvPr/>
                </p:nvGrpSpPr>
                <p:grpSpPr bwMode="auto">
                  <a:xfrm>
                    <a:off x="911" y="589"/>
                    <a:ext cx="1767" cy="743"/>
                    <a:chOff x="911" y="589"/>
                    <a:chExt cx="1767" cy="743"/>
                  </a:xfrm>
                </p:grpSpPr>
                <p:sp>
                  <p:nvSpPr>
                    <p:cNvPr id="101" name="Freeform 58"/>
                    <p:cNvSpPr/>
                    <p:nvPr/>
                  </p:nvSpPr>
                  <p:spPr bwMode="hidden">
                    <a:xfrm rot="2028410" flipH="1">
                      <a:off x="1445" y="111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2" name="Freeform 59"/>
                    <p:cNvSpPr/>
                    <p:nvPr/>
                  </p:nvSpPr>
                  <p:spPr bwMode="hidden">
                    <a:xfrm rot="2028410" flipH="1">
                      <a:off x="911" y="58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51" name="Group 60"/>
                  <p:cNvGrpSpPr/>
                  <p:nvPr/>
                </p:nvGrpSpPr>
                <p:grpSpPr bwMode="auto">
                  <a:xfrm>
                    <a:off x="1120" y="300"/>
                    <a:ext cx="1693" cy="892"/>
                    <a:chOff x="1120" y="300"/>
                    <a:chExt cx="1693" cy="892"/>
                  </a:xfrm>
                </p:grpSpPr>
                <p:sp>
                  <p:nvSpPr>
                    <p:cNvPr id="99" name="Freeform 61"/>
                    <p:cNvSpPr/>
                    <p:nvPr/>
                  </p:nvSpPr>
                  <p:spPr bwMode="hidden">
                    <a:xfrm rot="2664424" flipH="1">
                      <a:off x="1562" y="977"/>
                      <a:ext cx="1251" cy="215"/>
                    </a:xfrm>
                    <a:custGeom>
                      <a:avLst/>
                      <a:gdLst>
                        <a:gd name="T0" fmla="*/ 0 w 2736"/>
                        <a:gd name="T1" fmla="*/ 92 h 504"/>
                        <a:gd name="T2" fmla="*/ 181 w 2736"/>
                        <a:gd name="T3" fmla="*/ 31 h 504"/>
                        <a:gd name="T4" fmla="*/ 371 w 2736"/>
                        <a:gd name="T5" fmla="*/ 4 h 504"/>
                        <a:gd name="T6" fmla="*/ 572 w 2736"/>
                        <a:gd name="T7" fmla="*/ 4 h 504"/>
                        <a:gd name="T8" fmla="*/ 569 w 2736"/>
                        <a:gd name="T9" fmla="*/ 19 h 504"/>
                        <a:gd name="T10" fmla="*/ 369 w 2736"/>
                        <a:gd name="T11" fmla="*/ 19 h 504"/>
                        <a:gd name="T12" fmla="*/ 137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00" name="Freeform 62"/>
                    <p:cNvSpPr/>
                    <p:nvPr/>
                  </p:nvSpPr>
                  <p:spPr bwMode="hidden">
                    <a:xfrm rot="2664424" flipH="1">
                      <a:off x="1120" y="300"/>
                      <a:ext cx="672" cy="338"/>
                    </a:xfrm>
                    <a:custGeom>
                      <a:avLst/>
                      <a:gdLst>
                        <a:gd name="T0" fmla="*/ 1 w 1769"/>
                        <a:gd name="T1" fmla="*/ 1 h 791"/>
                        <a:gd name="T2" fmla="*/ 70 w 1769"/>
                        <a:gd name="T3" fmla="*/ 10 h 791"/>
                        <a:gd name="T4" fmla="*/ 167 w 1769"/>
                        <a:gd name="T5" fmla="*/ 36 h 791"/>
                        <a:gd name="T6" fmla="*/ 232 w 1769"/>
                        <a:gd name="T7" fmla="*/ 79 h 791"/>
                        <a:gd name="T8" fmla="*/ 253 w 1769"/>
                        <a:gd name="T9" fmla="*/ 111 h 791"/>
                        <a:gd name="T10" fmla="*/ 244 w 1769"/>
                        <a:gd name="T11" fmla="*/ 144 h 791"/>
                        <a:gd name="T12" fmla="*/ 229 w 1769"/>
                        <a:gd name="T13" fmla="*/ 115 h 791"/>
                        <a:gd name="T14" fmla="*/ 201 w 1769"/>
                        <a:gd name="T15" fmla="*/ 83 h 791"/>
                        <a:gd name="T16" fmla="*/ 160 w 1769"/>
                        <a:gd name="T17" fmla="*/ 54 h 791"/>
                        <a:gd name="T18" fmla="*/ 84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52" name="Group 63"/>
                  <p:cNvGrpSpPr/>
                  <p:nvPr/>
                </p:nvGrpSpPr>
                <p:grpSpPr bwMode="auto">
                  <a:xfrm>
                    <a:off x="1707" y="76"/>
                    <a:ext cx="778" cy="1512"/>
                    <a:chOff x="1633" y="104"/>
                    <a:chExt cx="778" cy="1512"/>
                  </a:xfrm>
                </p:grpSpPr>
                <p:sp>
                  <p:nvSpPr>
                    <p:cNvPr id="97" name="Freeform 64"/>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8" name="Freeform 65"/>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53" name="Group 66"/>
                  <p:cNvGrpSpPr/>
                  <p:nvPr/>
                </p:nvGrpSpPr>
                <p:grpSpPr bwMode="auto">
                  <a:xfrm>
                    <a:off x="2009" y="0"/>
                    <a:ext cx="634" cy="1534"/>
                    <a:chOff x="1935" y="28"/>
                    <a:chExt cx="634" cy="1534"/>
                  </a:xfrm>
                </p:grpSpPr>
                <p:sp>
                  <p:nvSpPr>
                    <p:cNvPr id="95" name="Freeform 67"/>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6" name="Freeform 68"/>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54" name="Group 69"/>
                  <p:cNvGrpSpPr/>
                  <p:nvPr/>
                </p:nvGrpSpPr>
                <p:grpSpPr bwMode="auto">
                  <a:xfrm>
                    <a:off x="2896" y="644"/>
                    <a:ext cx="1845" cy="566"/>
                    <a:chOff x="2822" y="672"/>
                    <a:chExt cx="1845" cy="566"/>
                  </a:xfrm>
                </p:grpSpPr>
                <p:sp>
                  <p:nvSpPr>
                    <p:cNvPr id="93" name="Freeform 70"/>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4" name="Freeform 71"/>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55" name="Group 72"/>
                  <p:cNvGrpSpPr/>
                  <p:nvPr/>
                </p:nvGrpSpPr>
                <p:grpSpPr bwMode="auto">
                  <a:xfrm>
                    <a:off x="2757" y="417"/>
                    <a:ext cx="1781" cy="717"/>
                    <a:chOff x="2683" y="445"/>
                    <a:chExt cx="1781" cy="717"/>
                  </a:xfrm>
                </p:grpSpPr>
                <p:sp>
                  <p:nvSpPr>
                    <p:cNvPr id="91" name="Freeform 73"/>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2" name="Freeform 74"/>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sp>
                <p:nvSpPr>
                  <p:cNvPr id="56" name="Freeform 75"/>
                  <p:cNvSpPr/>
                  <p:nvPr/>
                </p:nvSpPr>
                <p:spPr bwMode="hidden">
                  <a:xfrm rot="4578755" flipH="1">
                    <a:off x="2175" y="949"/>
                    <a:ext cx="1027" cy="145"/>
                  </a:xfrm>
                  <a:custGeom>
                    <a:avLst/>
                    <a:gdLst>
                      <a:gd name="T0" fmla="*/ 0 w 2736"/>
                      <a:gd name="T1" fmla="*/ 42 h 504"/>
                      <a:gd name="T2" fmla="*/ 122 w 2736"/>
                      <a:gd name="T3" fmla="*/ 14 h 504"/>
                      <a:gd name="T4" fmla="*/ 250 w 2736"/>
                      <a:gd name="T5" fmla="*/ 2 h 504"/>
                      <a:gd name="T6" fmla="*/ 386 w 2736"/>
                      <a:gd name="T7" fmla="*/ 2 h 504"/>
                      <a:gd name="T8" fmla="*/ 383 w 2736"/>
                      <a:gd name="T9" fmla="*/ 9 h 504"/>
                      <a:gd name="T10" fmla="*/ 248 w 2736"/>
                      <a:gd name="T11" fmla="*/ 9 h 504"/>
                      <a:gd name="T12" fmla="*/ 92 w 2736"/>
                      <a:gd name="T13" fmla="*/ 24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ln>
                  <a:effectLst/>
                </p:spPr>
                <p:txBody>
                  <a:bodyPr wrap="none" anchor="ctr"/>
                  <a:lstStyle/>
                  <a:p>
                    <a:endParaRPr lang="en-US"/>
                  </a:p>
                </p:txBody>
              </p:sp>
              <p:sp>
                <p:nvSpPr>
                  <p:cNvPr id="57" name="Freeform 76"/>
                  <p:cNvSpPr/>
                  <p:nvPr/>
                </p:nvSpPr>
                <p:spPr bwMode="hidden">
                  <a:xfrm rot="4578755" flipH="1">
                    <a:off x="2199" y="196"/>
                    <a:ext cx="552" cy="229"/>
                  </a:xfrm>
                  <a:custGeom>
                    <a:avLst/>
                    <a:gdLst>
                      <a:gd name="T0" fmla="*/ 1 w 1769"/>
                      <a:gd name="T1" fmla="*/ 1 h 791"/>
                      <a:gd name="T2" fmla="*/ 47 w 1769"/>
                      <a:gd name="T3" fmla="*/ 5 h 791"/>
                      <a:gd name="T4" fmla="*/ 113 w 1769"/>
                      <a:gd name="T5" fmla="*/ 17 h 791"/>
                      <a:gd name="T6" fmla="*/ 157 w 1769"/>
                      <a:gd name="T7" fmla="*/ 36 h 791"/>
                      <a:gd name="T8" fmla="*/ 171 w 1769"/>
                      <a:gd name="T9" fmla="*/ 51 h 791"/>
                      <a:gd name="T10" fmla="*/ 164 w 1769"/>
                      <a:gd name="T11" fmla="*/ 66 h 791"/>
                      <a:gd name="T12" fmla="*/ 155 w 1769"/>
                      <a:gd name="T13" fmla="*/ 53 h 791"/>
                      <a:gd name="T14" fmla="*/ 135 w 1769"/>
                      <a:gd name="T15" fmla="*/ 38 h 791"/>
                      <a:gd name="T16" fmla="*/ 108 w 1769"/>
                      <a:gd name="T17" fmla="*/ 25 h 791"/>
                      <a:gd name="T18" fmla="*/ 56 w 1769"/>
                      <a:gd name="T19" fmla="*/ 13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nvGrpSpPr>
                  <p:cNvPr id="58" name="Group 77"/>
                  <p:cNvGrpSpPr/>
                  <p:nvPr/>
                </p:nvGrpSpPr>
                <p:grpSpPr bwMode="auto">
                  <a:xfrm>
                    <a:off x="2874" y="13"/>
                    <a:ext cx="640" cy="1520"/>
                    <a:chOff x="2800" y="41"/>
                    <a:chExt cx="640" cy="1520"/>
                  </a:xfrm>
                </p:grpSpPr>
                <p:sp>
                  <p:nvSpPr>
                    <p:cNvPr id="89" name="Freeform 78"/>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90" name="Freeform 79"/>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59" name="Group 80"/>
                  <p:cNvGrpSpPr/>
                  <p:nvPr/>
                </p:nvGrpSpPr>
                <p:grpSpPr bwMode="auto">
                  <a:xfrm>
                    <a:off x="3008" y="135"/>
                    <a:ext cx="1017" cy="1464"/>
                    <a:chOff x="2934" y="163"/>
                    <a:chExt cx="1017" cy="1464"/>
                  </a:xfrm>
                </p:grpSpPr>
                <p:sp>
                  <p:nvSpPr>
                    <p:cNvPr id="87" name="Freeform 81"/>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8" name="Freeform 82"/>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60" name="Group 83"/>
                  <p:cNvGrpSpPr/>
                  <p:nvPr/>
                </p:nvGrpSpPr>
                <p:grpSpPr bwMode="auto">
                  <a:xfrm>
                    <a:off x="2804" y="4"/>
                    <a:ext cx="243" cy="1448"/>
                    <a:chOff x="2730" y="32"/>
                    <a:chExt cx="243" cy="1448"/>
                  </a:xfrm>
                </p:grpSpPr>
                <p:sp>
                  <p:nvSpPr>
                    <p:cNvPr id="85" name="Freeform 222"/>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6" name="Freeform 223"/>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61" name="Group 86"/>
                  <p:cNvGrpSpPr/>
                  <p:nvPr/>
                </p:nvGrpSpPr>
                <p:grpSpPr bwMode="auto">
                  <a:xfrm>
                    <a:off x="1017" y="1741"/>
                    <a:ext cx="1085" cy="2450"/>
                    <a:chOff x="943" y="1769"/>
                    <a:chExt cx="1085" cy="2450"/>
                  </a:xfrm>
                </p:grpSpPr>
                <p:sp>
                  <p:nvSpPr>
                    <p:cNvPr id="83" name="Freeform 87"/>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4" name="Freeform 88"/>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2" name="Group 89"/>
                  <p:cNvGrpSpPr/>
                  <p:nvPr/>
                </p:nvGrpSpPr>
                <p:grpSpPr bwMode="auto">
                  <a:xfrm>
                    <a:off x="1529" y="1908"/>
                    <a:ext cx="766" cy="2373"/>
                    <a:chOff x="1455" y="1936"/>
                    <a:chExt cx="766" cy="2373"/>
                  </a:xfrm>
                </p:grpSpPr>
                <p:sp>
                  <p:nvSpPr>
                    <p:cNvPr id="81" name="Freeform 90"/>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2" name="Freeform 91"/>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3" name="Group 92"/>
                  <p:cNvGrpSpPr/>
                  <p:nvPr/>
                </p:nvGrpSpPr>
                <p:grpSpPr bwMode="auto">
                  <a:xfrm rot="88588">
                    <a:off x="2061" y="1962"/>
                    <a:ext cx="459" cy="2329"/>
                    <a:chOff x="1956" y="1990"/>
                    <a:chExt cx="492" cy="2604"/>
                  </a:xfrm>
                </p:grpSpPr>
                <p:sp>
                  <p:nvSpPr>
                    <p:cNvPr id="79" name="Freeform 93"/>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80" name="Freeform 94"/>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4" name="Group 95"/>
                  <p:cNvGrpSpPr/>
                  <p:nvPr/>
                </p:nvGrpSpPr>
                <p:grpSpPr bwMode="auto">
                  <a:xfrm>
                    <a:off x="3408" y="1689"/>
                    <a:ext cx="1125" cy="2426"/>
                    <a:chOff x="3334" y="1717"/>
                    <a:chExt cx="1125" cy="2426"/>
                  </a:xfrm>
                </p:grpSpPr>
                <p:sp>
                  <p:nvSpPr>
                    <p:cNvPr id="77" name="Freeform 96"/>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78" name="Freeform 97"/>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5" name="Group 98"/>
                  <p:cNvGrpSpPr/>
                  <p:nvPr/>
                </p:nvGrpSpPr>
                <p:grpSpPr bwMode="auto">
                  <a:xfrm>
                    <a:off x="3255" y="1838"/>
                    <a:ext cx="883" cy="2426"/>
                    <a:chOff x="3181" y="1866"/>
                    <a:chExt cx="883" cy="2426"/>
                  </a:xfrm>
                </p:grpSpPr>
                <p:sp>
                  <p:nvSpPr>
                    <p:cNvPr id="75" name="Freeform 99"/>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76" name="Freeform 100"/>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66" name="Group 101"/>
                  <p:cNvGrpSpPr/>
                  <p:nvPr/>
                </p:nvGrpSpPr>
                <p:grpSpPr bwMode="auto">
                  <a:xfrm>
                    <a:off x="3080" y="1955"/>
                    <a:ext cx="619" cy="2386"/>
                    <a:chOff x="3006" y="1983"/>
                    <a:chExt cx="619" cy="2386"/>
                  </a:xfrm>
                </p:grpSpPr>
                <p:sp>
                  <p:nvSpPr>
                    <p:cNvPr id="73" name="Freeform 102"/>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74" name="Freeform 103"/>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ln>
                    <a:effectLst/>
                  </p:spPr>
                  <p:txBody>
                    <a:bodyPr wrap="none" anchor="ctr"/>
                    <a:lstStyle/>
                    <a:p>
                      <a:endParaRPr lang="en-US"/>
                    </a:p>
                  </p:txBody>
                </p:sp>
              </p:grpSp>
              <p:grpSp>
                <p:nvGrpSpPr>
                  <p:cNvPr id="67" name="Group 104"/>
                  <p:cNvGrpSpPr/>
                  <p:nvPr/>
                </p:nvGrpSpPr>
                <p:grpSpPr bwMode="auto">
                  <a:xfrm>
                    <a:off x="2893" y="2073"/>
                    <a:ext cx="405" cy="2219"/>
                    <a:chOff x="2819" y="2101"/>
                    <a:chExt cx="405" cy="2219"/>
                  </a:xfrm>
                </p:grpSpPr>
                <p:sp>
                  <p:nvSpPr>
                    <p:cNvPr id="71" name="Freeform 105"/>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72" name="Freeform 106"/>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ln>
                    <a:effectLst/>
                  </p:spPr>
                  <p:txBody>
                    <a:bodyPr wrap="none" anchor="ctr"/>
                    <a:lstStyle/>
                    <a:p>
                      <a:endParaRPr lang="en-US"/>
                    </a:p>
                  </p:txBody>
                </p:sp>
              </p:grpSp>
              <p:grpSp>
                <p:nvGrpSpPr>
                  <p:cNvPr id="68" name="Group 107"/>
                  <p:cNvGrpSpPr/>
                  <p:nvPr/>
                </p:nvGrpSpPr>
                <p:grpSpPr bwMode="auto">
                  <a:xfrm>
                    <a:off x="2372" y="2107"/>
                    <a:ext cx="426" cy="2185"/>
                    <a:chOff x="2287" y="2135"/>
                    <a:chExt cx="426" cy="2185"/>
                  </a:xfrm>
                </p:grpSpPr>
                <p:sp>
                  <p:nvSpPr>
                    <p:cNvPr id="69" name="Freeform 108"/>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ln>
                    <a:effectLst/>
                  </p:spPr>
                  <p:txBody>
                    <a:bodyPr wrap="none" anchor="ctr"/>
                    <a:lstStyle/>
                    <a:p>
                      <a:endParaRPr lang="en-US"/>
                    </a:p>
                  </p:txBody>
                </p:sp>
                <p:sp>
                  <p:nvSpPr>
                    <p:cNvPr id="70" name="Freeform 109"/>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ln>
                    <a:effectLst/>
                  </p:spPr>
                  <p:txBody>
                    <a:bodyPr wrap="none" anchor="ctr"/>
                    <a:lstStyle/>
                    <a:p>
                      <a:endParaRPr lang="en-US"/>
                    </a:p>
                  </p:txBody>
                </p:sp>
              </p:grpSp>
            </p:grpSp>
          </p:grpSp>
          <p:grpSp>
            <p:nvGrpSpPr>
              <p:cNvPr id="23" name="Group 110"/>
              <p:cNvGrpSpPr/>
              <p:nvPr/>
            </p:nvGrpSpPr>
            <p:grpSpPr bwMode="auto">
              <a:xfrm>
                <a:off x="74" y="313"/>
                <a:ext cx="5459" cy="3667"/>
                <a:chOff x="74" y="313"/>
                <a:chExt cx="5459" cy="3667"/>
              </a:xfrm>
            </p:grpSpPr>
            <p:grpSp>
              <p:nvGrpSpPr>
                <p:cNvPr id="24" name="Group 111"/>
                <p:cNvGrpSpPr/>
                <p:nvPr/>
              </p:nvGrpSpPr>
              <p:grpSpPr bwMode="auto">
                <a:xfrm>
                  <a:off x="74" y="313"/>
                  <a:ext cx="5459" cy="3667"/>
                  <a:chOff x="74" y="313"/>
                  <a:chExt cx="5459" cy="3667"/>
                </a:xfrm>
              </p:grpSpPr>
              <p:sp>
                <p:nvSpPr>
                  <p:cNvPr id="26" name="Arc 112"/>
                  <p:cNvSpPr/>
                  <p:nvPr/>
                </p:nvSpPr>
                <p:spPr bwMode="hidden">
                  <a:xfrm flipV="1">
                    <a:off x="2966" y="456"/>
                    <a:ext cx="2567" cy="2046"/>
                  </a:xfrm>
                  <a:custGeom>
                    <a:avLst/>
                    <a:gdLst>
                      <a:gd name="T0" fmla="*/ 179 w 36729"/>
                      <a:gd name="T1" fmla="*/ 94 h 21600"/>
                      <a:gd name="T2" fmla="*/ 0 w 36729"/>
                      <a:gd name="T3" fmla="*/ 109 h 21600"/>
                      <a:gd name="T4" fmla="*/ 87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ln>
                  <a:effectLst/>
                </p:spPr>
                <p:txBody>
                  <a:bodyPr wrap="none" anchor="ctr"/>
                  <a:lstStyle/>
                  <a:p>
                    <a:endParaRPr lang="en-US"/>
                  </a:p>
                </p:txBody>
              </p:sp>
              <p:sp>
                <p:nvSpPr>
                  <p:cNvPr id="27" name="Arc 113"/>
                  <p:cNvSpPr/>
                  <p:nvPr/>
                </p:nvSpPr>
                <p:spPr bwMode="hidden">
                  <a:xfrm flipH="1">
                    <a:off x="388" y="1601"/>
                    <a:ext cx="2016" cy="2379"/>
                  </a:xfrm>
                  <a:custGeom>
                    <a:avLst/>
                    <a:gdLst>
                      <a:gd name="T0" fmla="*/ 0 w 30473"/>
                      <a:gd name="T1" fmla="*/ 22 h 22305"/>
                      <a:gd name="T2" fmla="*/ 133 w 30473"/>
                      <a:gd name="T3" fmla="*/ 254 h 22305"/>
                      <a:gd name="T4" fmla="*/ 39 w 30473"/>
                      <a:gd name="T5" fmla="*/ 24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ln>
                  <a:effectLst/>
                </p:spPr>
                <p:txBody>
                  <a:bodyPr wrap="none" anchor="ctr"/>
                  <a:lstStyle/>
                  <a:p>
                    <a:endParaRPr lang="en-US"/>
                  </a:p>
                </p:txBody>
              </p:sp>
              <p:sp>
                <p:nvSpPr>
                  <p:cNvPr id="28" name="Arc 114"/>
                  <p:cNvSpPr/>
                  <p:nvPr/>
                </p:nvSpPr>
                <p:spPr bwMode="hidden">
                  <a:xfrm>
                    <a:off x="3029" y="1181"/>
                    <a:ext cx="1426" cy="2379"/>
                  </a:xfrm>
                  <a:custGeom>
                    <a:avLst/>
                    <a:gdLst>
                      <a:gd name="T0" fmla="*/ 0 w 34812"/>
                      <a:gd name="T1" fmla="*/ 51 h 22305"/>
                      <a:gd name="T2" fmla="*/ 58 w 34812"/>
                      <a:gd name="T3" fmla="*/ 254 h 22305"/>
                      <a:gd name="T4" fmla="*/ 22 w 34812"/>
                      <a:gd name="T5" fmla="*/ 24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ln>
                  <a:effectLst/>
                </p:spPr>
                <p:txBody>
                  <a:bodyPr wrap="none" anchor="ctr"/>
                  <a:lstStyle/>
                  <a:p>
                    <a:endParaRPr lang="en-US"/>
                  </a:p>
                </p:txBody>
              </p:sp>
              <p:sp>
                <p:nvSpPr>
                  <p:cNvPr id="29" name="Arc 115"/>
                  <p:cNvSpPr/>
                  <p:nvPr/>
                </p:nvSpPr>
                <p:spPr bwMode="hidden">
                  <a:xfrm flipH="1">
                    <a:off x="74" y="813"/>
                    <a:ext cx="2540" cy="2379"/>
                  </a:xfrm>
                  <a:custGeom>
                    <a:avLst/>
                    <a:gdLst>
                      <a:gd name="T0" fmla="*/ 0 w 36830"/>
                      <a:gd name="T1" fmla="*/ 71 h 22305"/>
                      <a:gd name="T2" fmla="*/ 175 w 36830"/>
                      <a:gd name="T3" fmla="*/ 254 h 22305"/>
                      <a:gd name="T4" fmla="*/ 72 w 36830"/>
                      <a:gd name="T5" fmla="*/ 24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ln>
                  <a:effectLst/>
                </p:spPr>
                <p:txBody>
                  <a:bodyPr wrap="none" anchor="ctr"/>
                  <a:lstStyle/>
                  <a:p>
                    <a:endParaRPr lang="en-US"/>
                  </a:p>
                </p:txBody>
              </p:sp>
              <p:sp>
                <p:nvSpPr>
                  <p:cNvPr id="30" name="Arc 116"/>
                  <p:cNvSpPr/>
                  <p:nvPr/>
                </p:nvSpPr>
                <p:spPr bwMode="hidden">
                  <a:xfrm flipH="1">
                    <a:off x="790" y="313"/>
                    <a:ext cx="1850" cy="2304"/>
                  </a:xfrm>
                  <a:custGeom>
                    <a:avLst/>
                    <a:gdLst>
                      <a:gd name="T0" fmla="*/ 0 w 31881"/>
                      <a:gd name="T1" fmla="*/ 114 h 21600"/>
                      <a:gd name="T2" fmla="*/ 107 w 31881"/>
                      <a:gd name="T3" fmla="*/ 55 h 21600"/>
                      <a:gd name="T4" fmla="*/ 61 w 31881"/>
                      <a:gd name="T5" fmla="*/ 24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ln>
                  <a:effectLst/>
                </p:spPr>
                <p:txBody>
                  <a:bodyPr wrap="none" anchor="ctr"/>
                  <a:lstStyle/>
                  <a:p>
                    <a:endParaRPr lang="en-US"/>
                  </a:p>
                </p:txBody>
              </p:sp>
              <p:sp>
                <p:nvSpPr>
                  <p:cNvPr id="31" name="Arc 117"/>
                  <p:cNvSpPr/>
                  <p:nvPr/>
                </p:nvSpPr>
                <p:spPr bwMode="hidden">
                  <a:xfrm>
                    <a:off x="2763" y="1281"/>
                    <a:ext cx="764" cy="2304"/>
                  </a:xfrm>
                  <a:custGeom>
                    <a:avLst/>
                    <a:gdLst>
                      <a:gd name="T0" fmla="*/ 0 w 31146"/>
                      <a:gd name="T1" fmla="*/ 51 h 21600"/>
                      <a:gd name="T2" fmla="*/ 19 w 31146"/>
                      <a:gd name="T3" fmla="*/ 109 h 21600"/>
                      <a:gd name="T4" fmla="*/ 8 w 31146"/>
                      <a:gd name="T5" fmla="*/ 24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ln>
                  <a:effectLst/>
                </p:spPr>
                <p:txBody>
                  <a:bodyPr wrap="none" anchor="ctr"/>
                  <a:lstStyle/>
                  <a:p>
                    <a:endParaRPr lang="en-US"/>
                  </a:p>
                </p:txBody>
              </p:sp>
              <p:sp>
                <p:nvSpPr>
                  <p:cNvPr id="32" name="Freeform 118"/>
                  <p:cNvSpPr/>
                  <p:nvPr/>
                </p:nvSpPr>
                <p:spPr bwMode="hidden">
                  <a:xfrm flipH="1">
                    <a:off x="1800" y="438"/>
                    <a:ext cx="418" cy="1524"/>
                  </a:xfrm>
                  <a:custGeom>
                    <a:avLst/>
                    <a:gdLst>
                      <a:gd name="T0" fmla="*/ 0 w 776"/>
                      <a:gd name="T1" fmla="*/ 26 h 2368"/>
                      <a:gd name="T2" fmla="*/ 69 w 776"/>
                      <a:gd name="T3" fmla="*/ 6 h 2368"/>
                      <a:gd name="T4" fmla="*/ 28 w 776"/>
                      <a:gd name="T5" fmla="*/ 66 h 2368"/>
                      <a:gd name="T6" fmla="*/ 97 w 776"/>
                      <a:gd name="T7" fmla="*/ 66 h 2368"/>
                      <a:gd name="T8" fmla="*/ 55 w 776"/>
                      <a:gd name="T9" fmla="*/ 126 h 2368"/>
                      <a:gd name="T10" fmla="*/ 112 w 776"/>
                      <a:gd name="T11" fmla="*/ 146 h 2368"/>
                      <a:gd name="T12" fmla="*/ 83 w 776"/>
                      <a:gd name="T13" fmla="*/ 185 h 2368"/>
                      <a:gd name="T14" fmla="*/ 140 w 776"/>
                      <a:gd name="T15" fmla="*/ 205 h 2368"/>
                      <a:gd name="T16" fmla="*/ 112 w 776"/>
                      <a:gd name="T17" fmla="*/ 245 h 2368"/>
                      <a:gd name="T18" fmla="*/ 153 w 776"/>
                      <a:gd name="T19" fmla="*/ 265 h 2368"/>
                      <a:gd name="T20" fmla="*/ 140 w 776"/>
                      <a:gd name="T21" fmla="*/ 305 h 2368"/>
                      <a:gd name="T22" fmla="*/ 167 w 776"/>
                      <a:gd name="T23" fmla="*/ 344 h 2368"/>
                      <a:gd name="T24" fmla="*/ 167 w 776"/>
                      <a:gd name="T25" fmla="*/ 384 h 2368"/>
                      <a:gd name="T26" fmla="*/ 195 w 776"/>
                      <a:gd name="T27" fmla="*/ 444 h 2368"/>
                      <a:gd name="T28" fmla="*/ 181 w 776"/>
                      <a:gd name="T29" fmla="*/ 504 h 2368"/>
                      <a:gd name="T30" fmla="*/ 209 w 776"/>
                      <a:gd name="T31" fmla="*/ 543 h 2368"/>
                      <a:gd name="T32" fmla="*/ 195 w 776"/>
                      <a:gd name="T33" fmla="*/ 603 h 2368"/>
                      <a:gd name="T34" fmla="*/ 209 w 776"/>
                      <a:gd name="T35" fmla="*/ 663 h 2368"/>
                      <a:gd name="T36" fmla="*/ 195 w 776"/>
                      <a:gd name="T37" fmla="*/ 703 h 2368"/>
                      <a:gd name="T38" fmla="*/ 223 w 776"/>
                      <a:gd name="T39" fmla="*/ 762 h 2368"/>
                      <a:gd name="T40" fmla="*/ 209 w 776"/>
                      <a:gd name="T41" fmla="*/ 822 h 2368"/>
                      <a:gd name="T42" fmla="*/ 223 w 776"/>
                      <a:gd name="T43" fmla="*/ 901 h 2368"/>
                      <a:gd name="T44" fmla="*/ 209 w 776"/>
                      <a:gd name="T45" fmla="*/ 921 h 2368"/>
                      <a:gd name="T46" fmla="*/ 223 w 776"/>
                      <a:gd name="T47" fmla="*/ 9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grpSp>
            <p:sp>
              <p:nvSpPr>
                <p:cNvPr id="25" name="Freeform 119"/>
                <p:cNvSpPr/>
                <p:nvPr/>
              </p:nvSpPr>
              <p:spPr bwMode="hidden">
                <a:xfrm rot="-1346631">
                  <a:off x="3280" y="1529"/>
                  <a:ext cx="442" cy="837"/>
                </a:xfrm>
                <a:custGeom>
                  <a:avLst/>
                  <a:gdLst>
                    <a:gd name="T0" fmla="*/ 0 w 776"/>
                    <a:gd name="T1" fmla="*/ 8 h 2368"/>
                    <a:gd name="T2" fmla="*/ 78 w 776"/>
                    <a:gd name="T3" fmla="*/ 2 h 2368"/>
                    <a:gd name="T4" fmla="*/ 31 w 776"/>
                    <a:gd name="T5" fmla="*/ 20 h 2368"/>
                    <a:gd name="T6" fmla="*/ 109 w 776"/>
                    <a:gd name="T7" fmla="*/ 20 h 2368"/>
                    <a:gd name="T8" fmla="*/ 62 w 776"/>
                    <a:gd name="T9" fmla="*/ 38 h 2368"/>
                    <a:gd name="T10" fmla="*/ 125 w 776"/>
                    <a:gd name="T11" fmla="*/ 44 h 2368"/>
                    <a:gd name="T12" fmla="*/ 93 w 776"/>
                    <a:gd name="T13" fmla="*/ 56 h 2368"/>
                    <a:gd name="T14" fmla="*/ 155 w 776"/>
                    <a:gd name="T15" fmla="*/ 62 h 2368"/>
                    <a:gd name="T16" fmla="*/ 125 w 776"/>
                    <a:gd name="T17" fmla="*/ 74 h 2368"/>
                    <a:gd name="T18" fmla="*/ 171 w 776"/>
                    <a:gd name="T19" fmla="*/ 80 h 2368"/>
                    <a:gd name="T20" fmla="*/ 155 w 776"/>
                    <a:gd name="T21" fmla="*/ 92 h 2368"/>
                    <a:gd name="T22" fmla="*/ 187 w 776"/>
                    <a:gd name="T23" fmla="*/ 104 h 2368"/>
                    <a:gd name="T24" fmla="*/ 187 w 776"/>
                    <a:gd name="T25" fmla="*/ 116 h 2368"/>
                    <a:gd name="T26" fmla="*/ 218 w 776"/>
                    <a:gd name="T27" fmla="*/ 134 h 2368"/>
                    <a:gd name="T28" fmla="*/ 202 w 776"/>
                    <a:gd name="T29" fmla="*/ 152 h 2368"/>
                    <a:gd name="T30" fmla="*/ 234 w 776"/>
                    <a:gd name="T31" fmla="*/ 164 h 2368"/>
                    <a:gd name="T32" fmla="*/ 218 w 776"/>
                    <a:gd name="T33" fmla="*/ 182 h 2368"/>
                    <a:gd name="T34" fmla="*/ 234 w 776"/>
                    <a:gd name="T35" fmla="*/ 200 h 2368"/>
                    <a:gd name="T36" fmla="*/ 218 w 776"/>
                    <a:gd name="T37" fmla="*/ 212 h 2368"/>
                    <a:gd name="T38" fmla="*/ 249 w 776"/>
                    <a:gd name="T39" fmla="*/ 230 h 2368"/>
                    <a:gd name="T40" fmla="*/ 234 w 776"/>
                    <a:gd name="T41" fmla="*/ 248 h 2368"/>
                    <a:gd name="T42" fmla="*/ 249 w 776"/>
                    <a:gd name="T43" fmla="*/ 272 h 2368"/>
                    <a:gd name="T44" fmla="*/ 234 w 776"/>
                    <a:gd name="T45" fmla="*/ 278 h 2368"/>
                    <a:gd name="T46" fmla="*/ 249 w 776"/>
                    <a:gd name="T47" fmla="*/ 2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ln>
                <a:effectLst/>
              </p:spPr>
              <p:txBody>
                <a:bodyPr wrap="none" anchor="ctr"/>
                <a:lstStyle/>
                <a:p>
                  <a:endParaRPr lang="en-US"/>
                </a:p>
              </p:txBody>
            </p:sp>
          </p:grpSp>
        </p:grpSp>
        <p:grpSp>
          <p:nvGrpSpPr>
            <p:cNvPr id="7" name="Group 120"/>
            <p:cNvGrpSpPr/>
            <p:nvPr/>
          </p:nvGrpSpPr>
          <p:grpSpPr bwMode="auto">
            <a:xfrm>
              <a:off x="1476" y="450"/>
              <a:ext cx="4040" cy="2966"/>
              <a:chOff x="210" y="337"/>
              <a:chExt cx="5198" cy="3818"/>
            </a:xfrm>
          </p:grpSpPr>
          <p:sp>
            <p:nvSpPr>
              <p:cNvPr id="8" name="Freeform 121"/>
              <p:cNvSpPr/>
              <p:nvPr/>
            </p:nvSpPr>
            <p:spPr bwMode="hidden">
              <a:xfrm flipH="1">
                <a:off x="1934" y="2382"/>
                <a:ext cx="485" cy="1479"/>
              </a:xfrm>
              <a:custGeom>
                <a:avLst/>
                <a:gdLst>
                  <a:gd name="T0" fmla="*/ 0 w 776"/>
                  <a:gd name="T1" fmla="*/ 25 h 2368"/>
                  <a:gd name="T2" fmla="*/ 94 w 776"/>
                  <a:gd name="T3" fmla="*/ 6 h 2368"/>
                  <a:gd name="T4" fmla="*/ 38 w 776"/>
                  <a:gd name="T5" fmla="*/ 62 h 2368"/>
                  <a:gd name="T6" fmla="*/ 131 w 776"/>
                  <a:gd name="T7" fmla="*/ 62 h 2368"/>
                  <a:gd name="T8" fmla="*/ 75 w 776"/>
                  <a:gd name="T9" fmla="*/ 119 h 2368"/>
                  <a:gd name="T10" fmla="*/ 150 w 776"/>
                  <a:gd name="T11" fmla="*/ 137 h 2368"/>
                  <a:gd name="T12" fmla="*/ 113 w 776"/>
                  <a:gd name="T13" fmla="*/ 175 h 2368"/>
                  <a:gd name="T14" fmla="*/ 188 w 776"/>
                  <a:gd name="T15" fmla="*/ 194 h 2368"/>
                  <a:gd name="T16" fmla="*/ 150 w 776"/>
                  <a:gd name="T17" fmla="*/ 231 h 2368"/>
                  <a:gd name="T18" fmla="*/ 206 w 776"/>
                  <a:gd name="T19" fmla="*/ 250 h 2368"/>
                  <a:gd name="T20" fmla="*/ 188 w 776"/>
                  <a:gd name="T21" fmla="*/ 287 h 2368"/>
                  <a:gd name="T22" fmla="*/ 225 w 776"/>
                  <a:gd name="T23" fmla="*/ 325 h 2368"/>
                  <a:gd name="T24" fmla="*/ 225 w 776"/>
                  <a:gd name="T25" fmla="*/ 362 h 2368"/>
                  <a:gd name="T26" fmla="*/ 263 w 776"/>
                  <a:gd name="T27" fmla="*/ 418 h 2368"/>
                  <a:gd name="T28" fmla="*/ 244 w 776"/>
                  <a:gd name="T29" fmla="*/ 474 h 2368"/>
                  <a:gd name="T30" fmla="*/ 281 w 776"/>
                  <a:gd name="T31" fmla="*/ 512 h 2368"/>
                  <a:gd name="T32" fmla="*/ 263 w 776"/>
                  <a:gd name="T33" fmla="*/ 568 h 2368"/>
                  <a:gd name="T34" fmla="*/ 281 w 776"/>
                  <a:gd name="T35" fmla="*/ 624 h 2368"/>
                  <a:gd name="T36" fmla="*/ 263 w 776"/>
                  <a:gd name="T37" fmla="*/ 661 h 2368"/>
                  <a:gd name="T38" fmla="*/ 300 w 776"/>
                  <a:gd name="T39" fmla="*/ 718 h 2368"/>
                  <a:gd name="T40" fmla="*/ 281 w 776"/>
                  <a:gd name="T41" fmla="*/ 774 h 2368"/>
                  <a:gd name="T42" fmla="*/ 300 w 776"/>
                  <a:gd name="T43" fmla="*/ 849 h 2368"/>
                  <a:gd name="T44" fmla="*/ 281 w 776"/>
                  <a:gd name="T45" fmla="*/ 868 h 2368"/>
                  <a:gd name="T46" fmla="*/ 300 w 776"/>
                  <a:gd name="T47" fmla="*/ 92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ln>
              <a:effectLst/>
            </p:spPr>
            <p:txBody>
              <a:bodyPr wrap="none" anchor="ctr"/>
              <a:lstStyle/>
              <a:p>
                <a:endParaRPr lang="en-US"/>
              </a:p>
            </p:txBody>
          </p:sp>
          <p:sp>
            <p:nvSpPr>
              <p:cNvPr id="9" name="Arc 122"/>
              <p:cNvSpPr/>
              <p:nvPr/>
            </p:nvSpPr>
            <p:spPr bwMode="hidden">
              <a:xfrm flipH="1">
                <a:off x="1054" y="1851"/>
                <a:ext cx="2122" cy="2304"/>
              </a:xfrm>
              <a:custGeom>
                <a:avLst/>
                <a:gdLst>
                  <a:gd name="T0" fmla="*/ 53 w 21600"/>
                  <a:gd name="T1" fmla="*/ 0 h 21602"/>
                  <a:gd name="T2" fmla="*/ 208 w 21600"/>
                  <a:gd name="T3" fmla="*/ 246 h 21602"/>
                  <a:gd name="T4" fmla="*/ 0 w 21600"/>
                  <a:gd name="T5" fmla="*/ 238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ln>
              <a:effectLst/>
            </p:spPr>
            <p:txBody>
              <a:bodyPr wrap="none" anchor="ctr"/>
              <a:lstStyle/>
              <a:p>
                <a:endParaRPr lang="en-US"/>
              </a:p>
            </p:txBody>
          </p:sp>
          <p:sp>
            <p:nvSpPr>
              <p:cNvPr id="10" name="Arc 123"/>
              <p:cNvSpPr/>
              <p:nvPr/>
            </p:nvSpPr>
            <p:spPr bwMode="hidden">
              <a:xfrm flipH="1">
                <a:off x="1266" y="1480"/>
                <a:ext cx="1244" cy="2379"/>
              </a:xfrm>
              <a:custGeom>
                <a:avLst/>
                <a:gdLst>
                  <a:gd name="T0" fmla="*/ 0 w 28940"/>
                  <a:gd name="T1" fmla="*/ 15 h 22305"/>
                  <a:gd name="T2" fmla="*/ 53 w 28940"/>
                  <a:gd name="T3" fmla="*/ 254 h 22305"/>
                  <a:gd name="T4" fmla="*/ 14 w 28940"/>
                  <a:gd name="T5" fmla="*/ 24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ln>
              <a:effectLst/>
            </p:spPr>
            <p:txBody>
              <a:bodyPr wrap="none" anchor="ctr"/>
              <a:lstStyle/>
              <a:p>
                <a:endParaRPr lang="en-US"/>
              </a:p>
            </p:txBody>
          </p:sp>
          <p:sp>
            <p:nvSpPr>
              <p:cNvPr id="11" name="Arc 124"/>
              <p:cNvSpPr/>
              <p:nvPr/>
            </p:nvSpPr>
            <p:spPr bwMode="hidden">
              <a:xfrm flipH="1">
                <a:off x="210" y="1168"/>
                <a:ext cx="2376" cy="2379"/>
              </a:xfrm>
              <a:custGeom>
                <a:avLst/>
                <a:gdLst>
                  <a:gd name="T0" fmla="*/ 0 w 34455"/>
                  <a:gd name="T1" fmla="*/ 48 h 22305"/>
                  <a:gd name="T2" fmla="*/ 164 w 34455"/>
                  <a:gd name="T3" fmla="*/ 254 h 22305"/>
                  <a:gd name="T4" fmla="*/ 61 w 34455"/>
                  <a:gd name="T5" fmla="*/ 24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ln>
              <a:effectLst/>
            </p:spPr>
            <p:txBody>
              <a:bodyPr wrap="none" anchor="ctr"/>
              <a:lstStyle/>
              <a:p>
                <a:endParaRPr lang="en-US"/>
              </a:p>
            </p:txBody>
          </p:sp>
          <p:sp>
            <p:nvSpPr>
              <p:cNvPr id="12" name="Arc 125"/>
              <p:cNvSpPr/>
              <p:nvPr/>
            </p:nvSpPr>
            <p:spPr bwMode="hidden">
              <a:xfrm>
                <a:off x="2840" y="1503"/>
                <a:ext cx="381" cy="2379"/>
              </a:xfrm>
              <a:custGeom>
                <a:avLst/>
                <a:gdLst>
                  <a:gd name="T0" fmla="*/ 0 w 34812"/>
                  <a:gd name="T1" fmla="*/ 51 h 22305"/>
                  <a:gd name="T2" fmla="*/ 4 w 34812"/>
                  <a:gd name="T3" fmla="*/ 254 h 22305"/>
                  <a:gd name="T4" fmla="*/ 2 w 34812"/>
                  <a:gd name="T5" fmla="*/ 24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ln>
              <a:effectLst/>
            </p:spPr>
            <p:txBody>
              <a:bodyPr wrap="none" anchor="ctr"/>
              <a:lstStyle/>
              <a:p>
                <a:endParaRPr lang="en-US"/>
              </a:p>
            </p:txBody>
          </p:sp>
          <p:sp>
            <p:nvSpPr>
              <p:cNvPr id="13" name="Arc 126"/>
              <p:cNvSpPr/>
              <p:nvPr/>
            </p:nvSpPr>
            <p:spPr bwMode="hidden">
              <a:xfrm>
                <a:off x="2940" y="1492"/>
                <a:ext cx="1004" cy="2379"/>
              </a:xfrm>
              <a:custGeom>
                <a:avLst/>
                <a:gdLst>
                  <a:gd name="T0" fmla="*/ 0 w 34812"/>
                  <a:gd name="T1" fmla="*/ 51 h 22305"/>
                  <a:gd name="T2" fmla="*/ 29 w 34812"/>
                  <a:gd name="T3" fmla="*/ 254 h 22305"/>
                  <a:gd name="T4" fmla="*/ 11 w 34812"/>
                  <a:gd name="T5" fmla="*/ 24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ln>
              <a:effectLst/>
            </p:spPr>
            <p:txBody>
              <a:bodyPr wrap="none" anchor="ctr"/>
              <a:lstStyle/>
              <a:p>
                <a:endParaRPr lang="en-US"/>
              </a:p>
            </p:txBody>
          </p:sp>
          <p:sp>
            <p:nvSpPr>
              <p:cNvPr id="14" name="Freeform 127"/>
              <p:cNvSpPr/>
              <p:nvPr/>
            </p:nvSpPr>
            <p:spPr bwMode="hidden">
              <a:xfrm>
                <a:off x="3301" y="2635"/>
                <a:ext cx="485" cy="1479"/>
              </a:xfrm>
              <a:custGeom>
                <a:avLst/>
                <a:gdLst>
                  <a:gd name="T0" fmla="*/ 0 w 776"/>
                  <a:gd name="T1" fmla="*/ 25 h 2368"/>
                  <a:gd name="T2" fmla="*/ 94 w 776"/>
                  <a:gd name="T3" fmla="*/ 6 h 2368"/>
                  <a:gd name="T4" fmla="*/ 38 w 776"/>
                  <a:gd name="T5" fmla="*/ 62 h 2368"/>
                  <a:gd name="T6" fmla="*/ 131 w 776"/>
                  <a:gd name="T7" fmla="*/ 62 h 2368"/>
                  <a:gd name="T8" fmla="*/ 75 w 776"/>
                  <a:gd name="T9" fmla="*/ 119 h 2368"/>
                  <a:gd name="T10" fmla="*/ 150 w 776"/>
                  <a:gd name="T11" fmla="*/ 137 h 2368"/>
                  <a:gd name="T12" fmla="*/ 113 w 776"/>
                  <a:gd name="T13" fmla="*/ 175 h 2368"/>
                  <a:gd name="T14" fmla="*/ 188 w 776"/>
                  <a:gd name="T15" fmla="*/ 194 h 2368"/>
                  <a:gd name="T16" fmla="*/ 150 w 776"/>
                  <a:gd name="T17" fmla="*/ 231 h 2368"/>
                  <a:gd name="T18" fmla="*/ 206 w 776"/>
                  <a:gd name="T19" fmla="*/ 250 h 2368"/>
                  <a:gd name="T20" fmla="*/ 188 w 776"/>
                  <a:gd name="T21" fmla="*/ 287 h 2368"/>
                  <a:gd name="T22" fmla="*/ 225 w 776"/>
                  <a:gd name="T23" fmla="*/ 325 h 2368"/>
                  <a:gd name="T24" fmla="*/ 225 w 776"/>
                  <a:gd name="T25" fmla="*/ 362 h 2368"/>
                  <a:gd name="T26" fmla="*/ 263 w 776"/>
                  <a:gd name="T27" fmla="*/ 418 h 2368"/>
                  <a:gd name="T28" fmla="*/ 244 w 776"/>
                  <a:gd name="T29" fmla="*/ 474 h 2368"/>
                  <a:gd name="T30" fmla="*/ 281 w 776"/>
                  <a:gd name="T31" fmla="*/ 512 h 2368"/>
                  <a:gd name="T32" fmla="*/ 263 w 776"/>
                  <a:gd name="T33" fmla="*/ 568 h 2368"/>
                  <a:gd name="T34" fmla="*/ 281 w 776"/>
                  <a:gd name="T35" fmla="*/ 624 h 2368"/>
                  <a:gd name="T36" fmla="*/ 263 w 776"/>
                  <a:gd name="T37" fmla="*/ 661 h 2368"/>
                  <a:gd name="T38" fmla="*/ 300 w 776"/>
                  <a:gd name="T39" fmla="*/ 718 h 2368"/>
                  <a:gd name="T40" fmla="*/ 281 w 776"/>
                  <a:gd name="T41" fmla="*/ 774 h 2368"/>
                  <a:gd name="T42" fmla="*/ 300 w 776"/>
                  <a:gd name="T43" fmla="*/ 849 h 2368"/>
                  <a:gd name="T44" fmla="*/ 281 w 776"/>
                  <a:gd name="T45" fmla="*/ 868 h 2368"/>
                  <a:gd name="T46" fmla="*/ 300 w 776"/>
                  <a:gd name="T47" fmla="*/ 92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ln>
              <a:effectLst/>
            </p:spPr>
            <p:txBody>
              <a:bodyPr wrap="none" anchor="ctr"/>
              <a:lstStyle/>
              <a:p>
                <a:endParaRPr lang="en-US"/>
              </a:p>
            </p:txBody>
          </p:sp>
          <p:sp>
            <p:nvSpPr>
              <p:cNvPr id="15" name="Freeform 128"/>
              <p:cNvSpPr/>
              <p:nvPr/>
            </p:nvSpPr>
            <p:spPr bwMode="hidden">
              <a:xfrm rot="19660755" flipV="1">
                <a:off x="2546" y="2150"/>
                <a:ext cx="442" cy="837"/>
              </a:xfrm>
              <a:custGeom>
                <a:avLst/>
                <a:gdLst>
                  <a:gd name="T0" fmla="*/ 0 w 776"/>
                  <a:gd name="T1" fmla="*/ 8 h 2368"/>
                  <a:gd name="T2" fmla="*/ 78 w 776"/>
                  <a:gd name="T3" fmla="*/ 2 h 2368"/>
                  <a:gd name="T4" fmla="*/ 31 w 776"/>
                  <a:gd name="T5" fmla="*/ 20 h 2368"/>
                  <a:gd name="T6" fmla="*/ 109 w 776"/>
                  <a:gd name="T7" fmla="*/ 20 h 2368"/>
                  <a:gd name="T8" fmla="*/ 62 w 776"/>
                  <a:gd name="T9" fmla="*/ 38 h 2368"/>
                  <a:gd name="T10" fmla="*/ 125 w 776"/>
                  <a:gd name="T11" fmla="*/ 44 h 2368"/>
                  <a:gd name="T12" fmla="*/ 93 w 776"/>
                  <a:gd name="T13" fmla="*/ 56 h 2368"/>
                  <a:gd name="T14" fmla="*/ 155 w 776"/>
                  <a:gd name="T15" fmla="*/ 62 h 2368"/>
                  <a:gd name="T16" fmla="*/ 125 w 776"/>
                  <a:gd name="T17" fmla="*/ 74 h 2368"/>
                  <a:gd name="T18" fmla="*/ 171 w 776"/>
                  <a:gd name="T19" fmla="*/ 80 h 2368"/>
                  <a:gd name="T20" fmla="*/ 155 w 776"/>
                  <a:gd name="T21" fmla="*/ 92 h 2368"/>
                  <a:gd name="T22" fmla="*/ 187 w 776"/>
                  <a:gd name="T23" fmla="*/ 104 h 2368"/>
                  <a:gd name="T24" fmla="*/ 187 w 776"/>
                  <a:gd name="T25" fmla="*/ 116 h 2368"/>
                  <a:gd name="T26" fmla="*/ 218 w 776"/>
                  <a:gd name="T27" fmla="*/ 134 h 2368"/>
                  <a:gd name="T28" fmla="*/ 202 w 776"/>
                  <a:gd name="T29" fmla="*/ 152 h 2368"/>
                  <a:gd name="T30" fmla="*/ 234 w 776"/>
                  <a:gd name="T31" fmla="*/ 164 h 2368"/>
                  <a:gd name="T32" fmla="*/ 218 w 776"/>
                  <a:gd name="T33" fmla="*/ 182 h 2368"/>
                  <a:gd name="T34" fmla="*/ 234 w 776"/>
                  <a:gd name="T35" fmla="*/ 200 h 2368"/>
                  <a:gd name="T36" fmla="*/ 218 w 776"/>
                  <a:gd name="T37" fmla="*/ 212 h 2368"/>
                  <a:gd name="T38" fmla="*/ 249 w 776"/>
                  <a:gd name="T39" fmla="*/ 230 h 2368"/>
                  <a:gd name="T40" fmla="*/ 234 w 776"/>
                  <a:gd name="T41" fmla="*/ 248 h 2368"/>
                  <a:gd name="T42" fmla="*/ 249 w 776"/>
                  <a:gd name="T43" fmla="*/ 272 h 2368"/>
                  <a:gd name="T44" fmla="*/ 234 w 776"/>
                  <a:gd name="T45" fmla="*/ 278 h 2368"/>
                  <a:gd name="T46" fmla="*/ 249 w 776"/>
                  <a:gd name="T47" fmla="*/ 2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ln>
              <a:effectLst/>
            </p:spPr>
            <p:txBody>
              <a:bodyPr wrap="none" anchor="ctr"/>
              <a:lstStyle/>
              <a:p>
                <a:endParaRPr lang="en-US"/>
              </a:p>
            </p:txBody>
          </p:sp>
          <p:sp>
            <p:nvSpPr>
              <p:cNvPr id="16" name="Freeform 129"/>
              <p:cNvSpPr/>
              <p:nvPr/>
            </p:nvSpPr>
            <p:spPr bwMode="hidden">
              <a:xfrm flipH="1">
                <a:off x="489" y="2504"/>
                <a:ext cx="1085" cy="1524"/>
              </a:xfrm>
              <a:custGeom>
                <a:avLst/>
                <a:gdLst>
                  <a:gd name="T0" fmla="*/ 0 w 776"/>
                  <a:gd name="T1" fmla="*/ 26 h 2368"/>
                  <a:gd name="T2" fmla="*/ 470 w 776"/>
                  <a:gd name="T3" fmla="*/ 6 h 2368"/>
                  <a:gd name="T4" fmla="*/ 187 w 776"/>
                  <a:gd name="T5" fmla="*/ 66 h 2368"/>
                  <a:gd name="T6" fmla="*/ 657 w 776"/>
                  <a:gd name="T7" fmla="*/ 66 h 2368"/>
                  <a:gd name="T8" fmla="*/ 375 w 776"/>
                  <a:gd name="T9" fmla="*/ 126 h 2368"/>
                  <a:gd name="T10" fmla="*/ 751 w 776"/>
                  <a:gd name="T11" fmla="*/ 146 h 2368"/>
                  <a:gd name="T12" fmla="*/ 563 w 776"/>
                  <a:gd name="T13" fmla="*/ 185 h 2368"/>
                  <a:gd name="T14" fmla="*/ 938 w 776"/>
                  <a:gd name="T15" fmla="*/ 205 h 2368"/>
                  <a:gd name="T16" fmla="*/ 751 w 776"/>
                  <a:gd name="T17" fmla="*/ 245 h 2368"/>
                  <a:gd name="T18" fmla="*/ 1032 w 776"/>
                  <a:gd name="T19" fmla="*/ 265 h 2368"/>
                  <a:gd name="T20" fmla="*/ 938 w 776"/>
                  <a:gd name="T21" fmla="*/ 305 h 2368"/>
                  <a:gd name="T22" fmla="*/ 1126 w 776"/>
                  <a:gd name="T23" fmla="*/ 344 h 2368"/>
                  <a:gd name="T24" fmla="*/ 1126 w 776"/>
                  <a:gd name="T25" fmla="*/ 384 h 2368"/>
                  <a:gd name="T26" fmla="*/ 1314 w 776"/>
                  <a:gd name="T27" fmla="*/ 444 h 2368"/>
                  <a:gd name="T28" fmla="*/ 1219 w 776"/>
                  <a:gd name="T29" fmla="*/ 504 h 2368"/>
                  <a:gd name="T30" fmla="*/ 1408 w 776"/>
                  <a:gd name="T31" fmla="*/ 543 h 2368"/>
                  <a:gd name="T32" fmla="*/ 1314 w 776"/>
                  <a:gd name="T33" fmla="*/ 603 h 2368"/>
                  <a:gd name="T34" fmla="*/ 1408 w 776"/>
                  <a:gd name="T35" fmla="*/ 663 h 2368"/>
                  <a:gd name="T36" fmla="*/ 1314 w 776"/>
                  <a:gd name="T37" fmla="*/ 703 h 2368"/>
                  <a:gd name="T38" fmla="*/ 1502 w 776"/>
                  <a:gd name="T39" fmla="*/ 762 h 2368"/>
                  <a:gd name="T40" fmla="*/ 1408 w 776"/>
                  <a:gd name="T41" fmla="*/ 822 h 2368"/>
                  <a:gd name="T42" fmla="*/ 1502 w 776"/>
                  <a:gd name="T43" fmla="*/ 901 h 2368"/>
                  <a:gd name="T44" fmla="*/ 1408 w 776"/>
                  <a:gd name="T45" fmla="*/ 921 h 2368"/>
                  <a:gd name="T46" fmla="*/ 1502 w 776"/>
                  <a:gd name="T47" fmla="*/ 9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17" name="Freeform 130"/>
              <p:cNvSpPr/>
              <p:nvPr/>
            </p:nvSpPr>
            <p:spPr bwMode="hidden">
              <a:xfrm flipH="1">
                <a:off x="1000" y="893"/>
                <a:ext cx="696" cy="1524"/>
              </a:xfrm>
              <a:custGeom>
                <a:avLst/>
                <a:gdLst>
                  <a:gd name="T0" fmla="*/ 0 w 776"/>
                  <a:gd name="T1" fmla="*/ 26 h 2368"/>
                  <a:gd name="T2" fmla="*/ 193 w 776"/>
                  <a:gd name="T3" fmla="*/ 6 h 2368"/>
                  <a:gd name="T4" fmla="*/ 77 w 776"/>
                  <a:gd name="T5" fmla="*/ 66 h 2368"/>
                  <a:gd name="T6" fmla="*/ 270 w 776"/>
                  <a:gd name="T7" fmla="*/ 66 h 2368"/>
                  <a:gd name="T8" fmla="*/ 154 w 776"/>
                  <a:gd name="T9" fmla="*/ 126 h 2368"/>
                  <a:gd name="T10" fmla="*/ 309 w 776"/>
                  <a:gd name="T11" fmla="*/ 146 h 2368"/>
                  <a:gd name="T12" fmla="*/ 231 w 776"/>
                  <a:gd name="T13" fmla="*/ 185 h 2368"/>
                  <a:gd name="T14" fmla="*/ 387 w 776"/>
                  <a:gd name="T15" fmla="*/ 205 h 2368"/>
                  <a:gd name="T16" fmla="*/ 309 w 776"/>
                  <a:gd name="T17" fmla="*/ 245 h 2368"/>
                  <a:gd name="T18" fmla="*/ 425 w 776"/>
                  <a:gd name="T19" fmla="*/ 265 h 2368"/>
                  <a:gd name="T20" fmla="*/ 387 w 776"/>
                  <a:gd name="T21" fmla="*/ 305 h 2368"/>
                  <a:gd name="T22" fmla="*/ 464 w 776"/>
                  <a:gd name="T23" fmla="*/ 344 h 2368"/>
                  <a:gd name="T24" fmla="*/ 464 w 776"/>
                  <a:gd name="T25" fmla="*/ 384 h 2368"/>
                  <a:gd name="T26" fmla="*/ 541 w 776"/>
                  <a:gd name="T27" fmla="*/ 444 h 2368"/>
                  <a:gd name="T28" fmla="*/ 502 w 776"/>
                  <a:gd name="T29" fmla="*/ 504 h 2368"/>
                  <a:gd name="T30" fmla="*/ 579 w 776"/>
                  <a:gd name="T31" fmla="*/ 543 h 2368"/>
                  <a:gd name="T32" fmla="*/ 541 w 776"/>
                  <a:gd name="T33" fmla="*/ 603 h 2368"/>
                  <a:gd name="T34" fmla="*/ 579 w 776"/>
                  <a:gd name="T35" fmla="*/ 663 h 2368"/>
                  <a:gd name="T36" fmla="*/ 541 w 776"/>
                  <a:gd name="T37" fmla="*/ 703 h 2368"/>
                  <a:gd name="T38" fmla="*/ 618 w 776"/>
                  <a:gd name="T39" fmla="*/ 762 h 2368"/>
                  <a:gd name="T40" fmla="*/ 579 w 776"/>
                  <a:gd name="T41" fmla="*/ 822 h 2368"/>
                  <a:gd name="T42" fmla="*/ 618 w 776"/>
                  <a:gd name="T43" fmla="*/ 901 h 2368"/>
                  <a:gd name="T44" fmla="*/ 579 w 776"/>
                  <a:gd name="T45" fmla="*/ 921 h 2368"/>
                  <a:gd name="T46" fmla="*/ 618 w 776"/>
                  <a:gd name="T47" fmla="*/ 9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18" name="Freeform 131"/>
              <p:cNvSpPr/>
              <p:nvPr/>
            </p:nvSpPr>
            <p:spPr bwMode="hidden">
              <a:xfrm>
                <a:off x="4401" y="2280"/>
                <a:ext cx="1007" cy="1601"/>
              </a:xfrm>
              <a:custGeom>
                <a:avLst/>
                <a:gdLst>
                  <a:gd name="T0" fmla="*/ 0 w 776"/>
                  <a:gd name="T1" fmla="*/ 29 h 2368"/>
                  <a:gd name="T2" fmla="*/ 404 w 776"/>
                  <a:gd name="T3" fmla="*/ 7 h 2368"/>
                  <a:gd name="T4" fmla="*/ 162 w 776"/>
                  <a:gd name="T5" fmla="*/ 73 h 2368"/>
                  <a:gd name="T6" fmla="*/ 566 w 776"/>
                  <a:gd name="T7" fmla="*/ 73 h 2368"/>
                  <a:gd name="T8" fmla="*/ 323 w 776"/>
                  <a:gd name="T9" fmla="*/ 139 h 2368"/>
                  <a:gd name="T10" fmla="*/ 646 w 776"/>
                  <a:gd name="T11" fmla="*/ 161 h 2368"/>
                  <a:gd name="T12" fmla="*/ 485 w 776"/>
                  <a:gd name="T13" fmla="*/ 205 h 2368"/>
                  <a:gd name="T14" fmla="*/ 808 w 776"/>
                  <a:gd name="T15" fmla="*/ 226 h 2368"/>
                  <a:gd name="T16" fmla="*/ 646 w 776"/>
                  <a:gd name="T17" fmla="*/ 270 h 2368"/>
                  <a:gd name="T18" fmla="*/ 889 w 776"/>
                  <a:gd name="T19" fmla="*/ 293 h 2368"/>
                  <a:gd name="T20" fmla="*/ 808 w 776"/>
                  <a:gd name="T21" fmla="*/ 337 h 2368"/>
                  <a:gd name="T22" fmla="*/ 969 w 776"/>
                  <a:gd name="T23" fmla="*/ 381 h 2368"/>
                  <a:gd name="T24" fmla="*/ 969 w 776"/>
                  <a:gd name="T25" fmla="*/ 424 h 2368"/>
                  <a:gd name="T26" fmla="*/ 1132 w 776"/>
                  <a:gd name="T27" fmla="*/ 490 h 2368"/>
                  <a:gd name="T28" fmla="*/ 1051 w 776"/>
                  <a:gd name="T29" fmla="*/ 556 h 2368"/>
                  <a:gd name="T30" fmla="*/ 1212 w 776"/>
                  <a:gd name="T31" fmla="*/ 600 h 2368"/>
                  <a:gd name="T32" fmla="*/ 1132 w 776"/>
                  <a:gd name="T33" fmla="*/ 665 h 2368"/>
                  <a:gd name="T34" fmla="*/ 1212 w 776"/>
                  <a:gd name="T35" fmla="*/ 732 h 2368"/>
                  <a:gd name="T36" fmla="*/ 1132 w 776"/>
                  <a:gd name="T37" fmla="*/ 775 h 2368"/>
                  <a:gd name="T38" fmla="*/ 1294 w 776"/>
                  <a:gd name="T39" fmla="*/ 841 h 2368"/>
                  <a:gd name="T40" fmla="*/ 1212 w 776"/>
                  <a:gd name="T41" fmla="*/ 907 h 2368"/>
                  <a:gd name="T42" fmla="*/ 1294 w 776"/>
                  <a:gd name="T43" fmla="*/ 995 h 2368"/>
                  <a:gd name="T44" fmla="*/ 1212 w 776"/>
                  <a:gd name="T45" fmla="*/ 1017 h 2368"/>
                  <a:gd name="T46" fmla="*/ 1294 w 776"/>
                  <a:gd name="T47" fmla="*/ 108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ln>
              <a:effectLst/>
            </p:spPr>
            <p:txBody>
              <a:bodyPr wrap="none" anchor="ctr"/>
              <a:lstStyle/>
              <a:p>
                <a:endParaRPr lang="en-US"/>
              </a:p>
            </p:txBody>
          </p:sp>
          <p:sp>
            <p:nvSpPr>
              <p:cNvPr id="19" name="Freeform 132"/>
              <p:cNvSpPr/>
              <p:nvPr/>
            </p:nvSpPr>
            <p:spPr bwMode="hidden">
              <a:xfrm>
                <a:off x="3878" y="1470"/>
                <a:ext cx="1518" cy="1067"/>
              </a:xfrm>
              <a:custGeom>
                <a:avLst/>
                <a:gdLst>
                  <a:gd name="T0" fmla="*/ 0 w 776"/>
                  <a:gd name="T1" fmla="*/ 13 h 2368"/>
                  <a:gd name="T2" fmla="*/ 917 w 776"/>
                  <a:gd name="T3" fmla="*/ 3 h 2368"/>
                  <a:gd name="T4" fmla="*/ 368 w 776"/>
                  <a:gd name="T5" fmla="*/ 32 h 2368"/>
                  <a:gd name="T6" fmla="*/ 1285 w 776"/>
                  <a:gd name="T7" fmla="*/ 32 h 2368"/>
                  <a:gd name="T8" fmla="*/ 736 w 776"/>
                  <a:gd name="T9" fmla="*/ 62 h 2368"/>
                  <a:gd name="T10" fmla="*/ 1469 w 776"/>
                  <a:gd name="T11" fmla="*/ 72 h 2368"/>
                  <a:gd name="T12" fmla="*/ 1101 w 776"/>
                  <a:gd name="T13" fmla="*/ 91 h 2368"/>
                  <a:gd name="T14" fmla="*/ 1837 w 776"/>
                  <a:gd name="T15" fmla="*/ 100 h 2368"/>
                  <a:gd name="T16" fmla="*/ 1469 w 776"/>
                  <a:gd name="T17" fmla="*/ 120 h 2368"/>
                  <a:gd name="T18" fmla="*/ 2021 w 776"/>
                  <a:gd name="T19" fmla="*/ 130 h 2368"/>
                  <a:gd name="T20" fmla="*/ 1837 w 776"/>
                  <a:gd name="T21" fmla="*/ 150 h 2368"/>
                  <a:gd name="T22" fmla="*/ 2205 w 776"/>
                  <a:gd name="T23" fmla="*/ 169 h 2368"/>
                  <a:gd name="T24" fmla="*/ 2205 w 776"/>
                  <a:gd name="T25" fmla="*/ 188 h 2368"/>
                  <a:gd name="T26" fmla="*/ 2572 w 776"/>
                  <a:gd name="T27" fmla="*/ 218 h 2368"/>
                  <a:gd name="T28" fmla="*/ 2389 w 776"/>
                  <a:gd name="T29" fmla="*/ 247 h 2368"/>
                  <a:gd name="T30" fmla="*/ 2754 w 776"/>
                  <a:gd name="T31" fmla="*/ 266 h 2368"/>
                  <a:gd name="T32" fmla="*/ 2572 w 776"/>
                  <a:gd name="T33" fmla="*/ 296 h 2368"/>
                  <a:gd name="T34" fmla="*/ 2754 w 776"/>
                  <a:gd name="T35" fmla="*/ 325 h 2368"/>
                  <a:gd name="T36" fmla="*/ 2572 w 776"/>
                  <a:gd name="T37" fmla="*/ 344 h 2368"/>
                  <a:gd name="T38" fmla="*/ 2938 w 776"/>
                  <a:gd name="T39" fmla="*/ 374 h 2368"/>
                  <a:gd name="T40" fmla="*/ 2754 w 776"/>
                  <a:gd name="T41" fmla="*/ 403 h 2368"/>
                  <a:gd name="T42" fmla="*/ 2938 w 776"/>
                  <a:gd name="T43" fmla="*/ 442 h 2368"/>
                  <a:gd name="T44" fmla="*/ 2754 w 776"/>
                  <a:gd name="T45" fmla="*/ 451 h 2368"/>
                  <a:gd name="T46" fmla="*/ 2938 w 776"/>
                  <a:gd name="T47" fmla="*/ 48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20" name="Freeform 133"/>
              <p:cNvSpPr/>
              <p:nvPr/>
            </p:nvSpPr>
            <p:spPr bwMode="hidden">
              <a:xfrm>
                <a:off x="3934" y="337"/>
                <a:ext cx="663" cy="1434"/>
              </a:xfrm>
              <a:custGeom>
                <a:avLst/>
                <a:gdLst>
                  <a:gd name="T0" fmla="*/ 0 w 776"/>
                  <a:gd name="T1" fmla="*/ 24 h 2368"/>
                  <a:gd name="T2" fmla="*/ 175 w 776"/>
                  <a:gd name="T3" fmla="*/ 6 h 2368"/>
                  <a:gd name="T4" fmla="*/ 70 w 776"/>
                  <a:gd name="T5" fmla="*/ 59 h 2368"/>
                  <a:gd name="T6" fmla="*/ 245 w 776"/>
                  <a:gd name="T7" fmla="*/ 59 h 2368"/>
                  <a:gd name="T8" fmla="*/ 140 w 776"/>
                  <a:gd name="T9" fmla="*/ 111 h 2368"/>
                  <a:gd name="T10" fmla="*/ 280 w 776"/>
                  <a:gd name="T11" fmla="*/ 129 h 2368"/>
                  <a:gd name="T12" fmla="*/ 210 w 776"/>
                  <a:gd name="T13" fmla="*/ 164 h 2368"/>
                  <a:gd name="T14" fmla="*/ 350 w 776"/>
                  <a:gd name="T15" fmla="*/ 182 h 2368"/>
                  <a:gd name="T16" fmla="*/ 280 w 776"/>
                  <a:gd name="T17" fmla="*/ 217 h 2368"/>
                  <a:gd name="T18" fmla="*/ 385 w 776"/>
                  <a:gd name="T19" fmla="*/ 235 h 2368"/>
                  <a:gd name="T20" fmla="*/ 350 w 776"/>
                  <a:gd name="T21" fmla="*/ 270 h 2368"/>
                  <a:gd name="T22" fmla="*/ 420 w 776"/>
                  <a:gd name="T23" fmla="*/ 305 h 2368"/>
                  <a:gd name="T24" fmla="*/ 420 w 776"/>
                  <a:gd name="T25" fmla="*/ 340 h 2368"/>
                  <a:gd name="T26" fmla="*/ 490 w 776"/>
                  <a:gd name="T27" fmla="*/ 393 h 2368"/>
                  <a:gd name="T28" fmla="*/ 455 w 776"/>
                  <a:gd name="T29" fmla="*/ 446 h 2368"/>
                  <a:gd name="T30" fmla="*/ 525 w 776"/>
                  <a:gd name="T31" fmla="*/ 481 h 2368"/>
                  <a:gd name="T32" fmla="*/ 490 w 776"/>
                  <a:gd name="T33" fmla="*/ 534 h 2368"/>
                  <a:gd name="T34" fmla="*/ 525 w 776"/>
                  <a:gd name="T35" fmla="*/ 587 h 2368"/>
                  <a:gd name="T36" fmla="*/ 490 w 776"/>
                  <a:gd name="T37" fmla="*/ 622 h 2368"/>
                  <a:gd name="T38" fmla="*/ 560 w 776"/>
                  <a:gd name="T39" fmla="*/ 675 h 2368"/>
                  <a:gd name="T40" fmla="*/ 525 w 776"/>
                  <a:gd name="T41" fmla="*/ 727 h 2368"/>
                  <a:gd name="T42" fmla="*/ 560 w 776"/>
                  <a:gd name="T43" fmla="*/ 798 h 2368"/>
                  <a:gd name="T44" fmla="*/ 525 w 776"/>
                  <a:gd name="T45" fmla="*/ 816 h 2368"/>
                  <a:gd name="T46" fmla="*/ 560 w 776"/>
                  <a:gd name="T47" fmla="*/ 8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21" name="Freeform 134"/>
              <p:cNvSpPr/>
              <p:nvPr/>
            </p:nvSpPr>
            <p:spPr bwMode="hidden">
              <a:xfrm rot="1346631" flipH="1">
                <a:off x="1702" y="1506"/>
                <a:ext cx="442" cy="837"/>
              </a:xfrm>
              <a:custGeom>
                <a:avLst/>
                <a:gdLst>
                  <a:gd name="T0" fmla="*/ 0 w 776"/>
                  <a:gd name="T1" fmla="*/ 8 h 2368"/>
                  <a:gd name="T2" fmla="*/ 78 w 776"/>
                  <a:gd name="T3" fmla="*/ 2 h 2368"/>
                  <a:gd name="T4" fmla="*/ 31 w 776"/>
                  <a:gd name="T5" fmla="*/ 20 h 2368"/>
                  <a:gd name="T6" fmla="*/ 109 w 776"/>
                  <a:gd name="T7" fmla="*/ 20 h 2368"/>
                  <a:gd name="T8" fmla="*/ 62 w 776"/>
                  <a:gd name="T9" fmla="*/ 38 h 2368"/>
                  <a:gd name="T10" fmla="*/ 125 w 776"/>
                  <a:gd name="T11" fmla="*/ 44 h 2368"/>
                  <a:gd name="T12" fmla="*/ 93 w 776"/>
                  <a:gd name="T13" fmla="*/ 56 h 2368"/>
                  <a:gd name="T14" fmla="*/ 155 w 776"/>
                  <a:gd name="T15" fmla="*/ 62 h 2368"/>
                  <a:gd name="T16" fmla="*/ 125 w 776"/>
                  <a:gd name="T17" fmla="*/ 74 h 2368"/>
                  <a:gd name="T18" fmla="*/ 171 w 776"/>
                  <a:gd name="T19" fmla="*/ 80 h 2368"/>
                  <a:gd name="T20" fmla="*/ 155 w 776"/>
                  <a:gd name="T21" fmla="*/ 92 h 2368"/>
                  <a:gd name="T22" fmla="*/ 187 w 776"/>
                  <a:gd name="T23" fmla="*/ 104 h 2368"/>
                  <a:gd name="T24" fmla="*/ 187 w 776"/>
                  <a:gd name="T25" fmla="*/ 116 h 2368"/>
                  <a:gd name="T26" fmla="*/ 218 w 776"/>
                  <a:gd name="T27" fmla="*/ 134 h 2368"/>
                  <a:gd name="T28" fmla="*/ 202 w 776"/>
                  <a:gd name="T29" fmla="*/ 152 h 2368"/>
                  <a:gd name="T30" fmla="*/ 234 w 776"/>
                  <a:gd name="T31" fmla="*/ 164 h 2368"/>
                  <a:gd name="T32" fmla="*/ 218 w 776"/>
                  <a:gd name="T33" fmla="*/ 182 h 2368"/>
                  <a:gd name="T34" fmla="*/ 234 w 776"/>
                  <a:gd name="T35" fmla="*/ 200 h 2368"/>
                  <a:gd name="T36" fmla="*/ 218 w 776"/>
                  <a:gd name="T37" fmla="*/ 212 h 2368"/>
                  <a:gd name="T38" fmla="*/ 249 w 776"/>
                  <a:gd name="T39" fmla="*/ 230 h 2368"/>
                  <a:gd name="T40" fmla="*/ 234 w 776"/>
                  <a:gd name="T41" fmla="*/ 248 h 2368"/>
                  <a:gd name="T42" fmla="*/ 249 w 776"/>
                  <a:gd name="T43" fmla="*/ 272 h 2368"/>
                  <a:gd name="T44" fmla="*/ 234 w 776"/>
                  <a:gd name="T45" fmla="*/ 278 h 2368"/>
                  <a:gd name="T46" fmla="*/ 249 w 776"/>
                  <a:gd name="T47" fmla="*/ 29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ln>
              <a:effectLst/>
            </p:spPr>
            <p:txBody>
              <a:bodyPr wrap="none" anchor="ctr"/>
              <a:lstStyle/>
              <a:p>
                <a:endParaRPr lang="en-US"/>
              </a:p>
            </p:txBody>
          </p:sp>
        </p:grpSp>
      </p:grpSp>
      <p:sp>
        <p:nvSpPr>
          <p:cNvPr id="41095"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smtClean="0"/>
              <a:t>Click to edit Master title style</a:t>
            </a:r>
            <a:endParaRPr lang="en-US" noProof="0" smtClean="0"/>
          </a:p>
        </p:txBody>
      </p:sp>
      <p:sp>
        <p:nvSpPr>
          <p:cNvPr id="4109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endParaRPr lang="en-US" noProof="0" smtClean="0"/>
          </a:p>
        </p:txBody>
      </p:sp>
      <p:sp>
        <p:nvSpPr>
          <p:cNvPr id="137" name="Rectangle 137"/>
          <p:cNvSpPr>
            <a:spLocks noGrp="1" noChangeArrowheads="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38" name="Rectangle 138"/>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4EACF7F-A32F-476A-8E1C-0E828A78C6F8}"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139"/>
          <p:cNvSpPr>
            <a:spLocks noGrp="1" noChangeArrowheads="1"/>
          </p:cNvSpPr>
          <p:nvPr>
            <p:ph type="dt" sz="half" idx="10"/>
          </p:nvPr>
        </p:nvSpPr>
        <p:spPr/>
        <p:txBody>
          <a:bodyPr/>
          <a:lstStyle>
            <a:lvl1pPr>
              <a:defRPr/>
            </a:lvl1pPr>
          </a:lstStyle>
          <a:p>
            <a:pPr>
              <a:defRPr/>
            </a:pPr>
            <a:endParaRPr lang="en-US"/>
          </a:p>
        </p:txBody>
      </p:sp>
      <p:sp>
        <p:nvSpPr>
          <p:cNvPr id="5" name="Rectangle 140"/>
          <p:cNvSpPr>
            <a:spLocks noGrp="1" noChangeArrowheads="1"/>
          </p:cNvSpPr>
          <p:nvPr>
            <p:ph type="ftr" sz="quarter" idx="11"/>
          </p:nvPr>
        </p:nvSpPr>
        <p:spPr/>
        <p:txBody>
          <a:bodyPr/>
          <a:lstStyle>
            <a:lvl1pPr>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vl1pPr>
          </a:lstStyle>
          <a:p>
            <a:pPr>
              <a:defRPr/>
            </a:pPr>
            <a:fld id="{9DC6F3F6-B5FA-4BBB-97FB-AFDD52035E9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139"/>
          <p:cNvSpPr>
            <a:spLocks noGrp="1" noChangeArrowheads="1"/>
          </p:cNvSpPr>
          <p:nvPr>
            <p:ph type="dt" sz="half" idx="10"/>
          </p:nvPr>
        </p:nvSpPr>
        <p:spPr/>
        <p:txBody>
          <a:bodyPr/>
          <a:lstStyle>
            <a:lvl1pPr>
              <a:defRPr/>
            </a:lvl1pPr>
          </a:lstStyle>
          <a:p>
            <a:pPr>
              <a:defRPr/>
            </a:pPr>
            <a:endParaRPr lang="en-US"/>
          </a:p>
        </p:txBody>
      </p:sp>
      <p:sp>
        <p:nvSpPr>
          <p:cNvPr id="5" name="Rectangle 140"/>
          <p:cNvSpPr>
            <a:spLocks noGrp="1" noChangeArrowheads="1"/>
          </p:cNvSpPr>
          <p:nvPr>
            <p:ph type="ftr" sz="quarter" idx="11"/>
          </p:nvPr>
        </p:nvSpPr>
        <p:spPr/>
        <p:txBody>
          <a:bodyPr/>
          <a:lstStyle>
            <a:lvl1pPr>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vl1pPr>
          </a:lstStyle>
          <a:p>
            <a:pPr>
              <a:defRPr/>
            </a:pPr>
            <a:fld id="{28D34845-E1E6-4EE5-90E5-0DB73D81212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139"/>
          <p:cNvSpPr>
            <a:spLocks noGrp="1" noChangeArrowheads="1"/>
          </p:cNvSpPr>
          <p:nvPr>
            <p:ph type="dt" sz="half" idx="10"/>
          </p:nvPr>
        </p:nvSpPr>
        <p:spPr/>
        <p:txBody>
          <a:bodyPr/>
          <a:lstStyle>
            <a:lvl1pPr>
              <a:defRPr/>
            </a:lvl1pPr>
          </a:lstStyle>
          <a:p>
            <a:pPr>
              <a:defRPr/>
            </a:pPr>
            <a:endParaRPr lang="en-US"/>
          </a:p>
        </p:txBody>
      </p:sp>
      <p:sp>
        <p:nvSpPr>
          <p:cNvPr id="5" name="Rectangle 140"/>
          <p:cNvSpPr>
            <a:spLocks noGrp="1" noChangeArrowheads="1"/>
          </p:cNvSpPr>
          <p:nvPr>
            <p:ph type="ftr" sz="quarter" idx="11"/>
          </p:nvPr>
        </p:nvSpPr>
        <p:spPr/>
        <p:txBody>
          <a:bodyPr/>
          <a:lstStyle>
            <a:lvl1pPr>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vl1pPr>
          </a:lstStyle>
          <a:p>
            <a:pPr>
              <a:defRPr/>
            </a:pPr>
            <a:fld id="{6E37906E-50CE-4D5D-9FD4-23281068592D}"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139"/>
          <p:cNvSpPr>
            <a:spLocks noGrp="1" noChangeArrowheads="1"/>
          </p:cNvSpPr>
          <p:nvPr>
            <p:ph type="dt" sz="half" idx="10"/>
          </p:nvPr>
        </p:nvSpPr>
        <p:spPr/>
        <p:txBody>
          <a:bodyPr/>
          <a:lstStyle>
            <a:lvl1pPr>
              <a:defRPr/>
            </a:lvl1pPr>
          </a:lstStyle>
          <a:p>
            <a:pPr>
              <a:defRPr/>
            </a:pPr>
            <a:endParaRPr lang="en-US"/>
          </a:p>
        </p:txBody>
      </p:sp>
      <p:sp>
        <p:nvSpPr>
          <p:cNvPr id="5" name="Rectangle 140"/>
          <p:cNvSpPr>
            <a:spLocks noGrp="1" noChangeArrowheads="1"/>
          </p:cNvSpPr>
          <p:nvPr>
            <p:ph type="ftr" sz="quarter" idx="11"/>
          </p:nvPr>
        </p:nvSpPr>
        <p:spPr/>
        <p:txBody>
          <a:bodyPr/>
          <a:lstStyle>
            <a:lvl1pPr>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vl1pPr>
          </a:lstStyle>
          <a:p>
            <a:pPr>
              <a:defRPr/>
            </a:pPr>
            <a:fld id="{C877BFDB-76AF-44DA-AA20-56929734AA56}"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139"/>
          <p:cNvSpPr>
            <a:spLocks noGrp="1" noChangeArrowheads="1"/>
          </p:cNvSpPr>
          <p:nvPr>
            <p:ph type="dt" sz="half" idx="10"/>
          </p:nvPr>
        </p:nvSpPr>
        <p:spPr/>
        <p:txBody>
          <a:bodyPr/>
          <a:lstStyle>
            <a:lvl1pPr>
              <a:defRPr/>
            </a:lvl1pPr>
          </a:lstStyle>
          <a:p>
            <a:pPr>
              <a:defRPr/>
            </a:pPr>
            <a:endParaRPr lang="en-US"/>
          </a:p>
        </p:txBody>
      </p:sp>
      <p:sp>
        <p:nvSpPr>
          <p:cNvPr id="6" name="Rectangle 140"/>
          <p:cNvSpPr>
            <a:spLocks noGrp="1" noChangeArrowheads="1"/>
          </p:cNvSpPr>
          <p:nvPr>
            <p:ph type="ftr" sz="quarter" idx="11"/>
          </p:nvPr>
        </p:nvSpPr>
        <p:spPr/>
        <p:txBody>
          <a:bodyPr/>
          <a:lstStyle>
            <a:lvl1pPr>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vl1pPr>
          </a:lstStyle>
          <a:p>
            <a:pPr>
              <a:defRPr/>
            </a:pPr>
            <a:fld id="{F26289D1-1577-4978-B188-31B783257C41}"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139"/>
          <p:cNvSpPr>
            <a:spLocks noGrp="1" noChangeArrowheads="1"/>
          </p:cNvSpPr>
          <p:nvPr>
            <p:ph type="dt" sz="half" idx="10"/>
          </p:nvPr>
        </p:nvSpPr>
        <p:spPr/>
        <p:txBody>
          <a:bodyPr/>
          <a:lstStyle>
            <a:lvl1pPr>
              <a:defRPr/>
            </a:lvl1pPr>
          </a:lstStyle>
          <a:p>
            <a:pPr>
              <a:defRPr/>
            </a:pPr>
            <a:endParaRPr lang="en-US"/>
          </a:p>
        </p:txBody>
      </p:sp>
      <p:sp>
        <p:nvSpPr>
          <p:cNvPr id="8" name="Rectangle 140"/>
          <p:cNvSpPr>
            <a:spLocks noGrp="1" noChangeArrowheads="1"/>
          </p:cNvSpPr>
          <p:nvPr>
            <p:ph type="ftr" sz="quarter" idx="11"/>
          </p:nvPr>
        </p:nvSpPr>
        <p:spPr/>
        <p:txBody>
          <a:bodyPr/>
          <a:lstStyle>
            <a:lvl1pPr>
              <a:defRPr/>
            </a:lvl1pPr>
          </a:lstStyle>
          <a:p>
            <a:pPr>
              <a:defRPr/>
            </a:pPr>
            <a:endParaRPr lang="en-US"/>
          </a:p>
        </p:txBody>
      </p:sp>
      <p:sp>
        <p:nvSpPr>
          <p:cNvPr id="9" name="Rectangle 141"/>
          <p:cNvSpPr>
            <a:spLocks noGrp="1" noChangeArrowheads="1"/>
          </p:cNvSpPr>
          <p:nvPr>
            <p:ph type="sldNum" sz="quarter" idx="12"/>
          </p:nvPr>
        </p:nvSpPr>
        <p:spPr/>
        <p:txBody>
          <a:bodyPr/>
          <a:lstStyle>
            <a:lvl1pPr>
              <a:defRPr/>
            </a:lvl1pPr>
          </a:lstStyle>
          <a:p>
            <a:pPr>
              <a:defRPr/>
            </a:pPr>
            <a:fld id="{6E1BD330-F8F4-4612-A656-6E208C9D8C00}"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p:txBody>
          <a:bodyPr/>
          <a:lstStyle>
            <a:lvl1pPr>
              <a:defRPr/>
            </a:lvl1pPr>
          </a:lstStyle>
          <a:p>
            <a:pPr>
              <a:defRPr/>
            </a:pPr>
            <a:endParaRPr lang="en-US"/>
          </a:p>
        </p:txBody>
      </p:sp>
      <p:sp>
        <p:nvSpPr>
          <p:cNvPr id="4" name="Rectangle 140"/>
          <p:cNvSpPr>
            <a:spLocks noGrp="1" noChangeArrowheads="1"/>
          </p:cNvSpPr>
          <p:nvPr>
            <p:ph type="ftr" sz="quarter" idx="11"/>
          </p:nvPr>
        </p:nvSpPr>
        <p:spPr/>
        <p:txBody>
          <a:bodyPr/>
          <a:lstStyle>
            <a:lvl1pPr>
              <a:defRPr/>
            </a:lvl1pPr>
          </a:lstStyle>
          <a:p>
            <a:pPr>
              <a:defRPr/>
            </a:pPr>
            <a:endParaRPr lang="en-US"/>
          </a:p>
        </p:txBody>
      </p:sp>
      <p:sp>
        <p:nvSpPr>
          <p:cNvPr id="5" name="Rectangle 141"/>
          <p:cNvSpPr>
            <a:spLocks noGrp="1" noChangeArrowheads="1"/>
          </p:cNvSpPr>
          <p:nvPr>
            <p:ph type="sldNum" sz="quarter" idx="12"/>
          </p:nvPr>
        </p:nvSpPr>
        <p:spPr/>
        <p:txBody>
          <a:bodyPr/>
          <a:lstStyle>
            <a:lvl1pPr>
              <a:defRPr/>
            </a:lvl1pPr>
          </a:lstStyle>
          <a:p>
            <a:pPr>
              <a:defRPr/>
            </a:pPr>
            <a:fld id="{6132C9CF-79D2-4F59-B15A-DCD7916ACAD8}"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defRPr/>
            </a:lvl1pPr>
          </a:lstStyle>
          <a:p>
            <a:pPr>
              <a:defRPr/>
            </a:pPr>
            <a:endParaRPr lang="en-US"/>
          </a:p>
        </p:txBody>
      </p:sp>
      <p:sp>
        <p:nvSpPr>
          <p:cNvPr id="3" name="Rectangle 140"/>
          <p:cNvSpPr>
            <a:spLocks noGrp="1" noChangeArrowheads="1"/>
          </p:cNvSpPr>
          <p:nvPr>
            <p:ph type="ftr" sz="quarter" idx="11"/>
          </p:nvPr>
        </p:nvSpPr>
        <p:spPr/>
        <p:txBody>
          <a:bodyPr/>
          <a:lstStyle>
            <a:lvl1pPr>
              <a:defRPr/>
            </a:lvl1pPr>
          </a:lstStyle>
          <a:p>
            <a:pPr>
              <a:defRPr/>
            </a:pPr>
            <a:endParaRPr lang="en-US"/>
          </a:p>
        </p:txBody>
      </p:sp>
      <p:sp>
        <p:nvSpPr>
          <p:cNvPr id="4" name="Rectangle 141"/>
          <p:cNvSpPr>
            <a:spLocks noGrp="1" noChangeArrowheads="1"/>
          </p:cNvSpPr>
          <p:nvPr>
            <p:ph type="sldNum" sz="quarter" idx="12"/>
          </p:nvPr>
        </p:nvSpPr>
        <p:spPr/>
        <p:txBody>
          <a:bodyPr/>
          <a:lstStyle>
            <a:lvl1pPr>
              <a:defRPr/>
            </a:lvl1pPr>
          </a:lstStyle>
          <a:p>
            <a:pPr>
              <a:defRPr/>
            </a:pPr>
            <a:fld id="{A2711993-C0D5-4673-B417-BDF9C36515E9}"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139"/>
          <p:cNvSpPr>
            <a:spLocks noGrp="1" noChangeArrowheads="1"/>
          </p:cNvSpPr>
          <p:nvPr>
            <p:ph type="dt" sz="half" idx="10"/>
          </p:nvPr>
        </p:nvSpPr>
        <p:spPr/>
        <p:txBody>
          <a:bodyPr/>
          <a:lstStyle>
            <a:lvl1pPr>
              <a:defRPr/>
            </a:lvl1pPr>
          </a:lstStyle>
          <a:p>
            <a:pPr>
              <a:defRPr/>
            </a:pPr>
            <a:endParaRPr lang="en-US"/>
          </a:p>
        </p:txBody>
      </p:sp>
      <p:sp>
        <p:nvSpPr>
          <p:cNvPr id="6" name="Rectangle 140"/>
          <p:cNvSpPr>
            <a:spLocks noGrp="1" noChangeArrowheads="1"/>
          </p:cNvSpPr>
          <p:nvPr>
            <p:ph type="ftr" sz="quarter" idx="11"/>
          </p:nvPr>
        </p:nvSpPr>
        <p:spPr/>
        <p:txBody>
          <a:bodyPr/>
          <a:lstStyle>
            <a:lvl1pPr>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vl1pPr>
          </a:lstStyle>
          <a:p>
            <a:pPr>
              <a:defRPr/>
            </a:pPr>
            <a:fld id="{BE8AADD0-1752-462E-B190-91F92FD87602}"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139"/>
          <p:cNvSpPr>
            <a:spLocks noGrp="1" noChangeArrowheads="1"/>
          </p:cNvSpPr>
          <p:nvPr>
            <p:ph type="dt" sz="half" idx="10"/>
          </p:nvPr>
        </p:nvSpPr>
        <p:spPr/>
        <p:txBody>
          <a:bodyPr/>
          <a:lstStyle>
            <a:lvl1pPr>
              <a:defRPr/>
            </a:lvl1pPr>
          </a:lstStyle>
          <a:p>
            <a:pPr>
              <a:defRPr/>
            </a:pPr>
            <a:endParaRPr lang="en-US"/>
          </a:p>
        </p:txBody>
      </p:sp>
      <p:sp>
        <p:nvSpPr>
          <p:cNvPr id="6" name="Rectangle 140"/>
          <p:cNvSpPr>
            <a:spLocks noGrp="1" noChangeArrowheads="1"/>
          </p:cNvSpPr>
          <p:nvPr>
            <p:ph type="ftr" sz="quarter" idx="11"/>
          </p:nvPr>
        </p:nvSpPr>
        <p:spPr/>
        <p:txBody>
          <a:bodyPr/>
          <a:lstStyle>
            <a:lvl1pPr>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vl1pPr>
          </a:lstStyle>
          <a:p>
            <a:pPr>
              <a:defRPr/>
            </a:pPr>
            <a:fld id="{63014B01-DC2C-4EB5-BA63-36A23165E658}"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6303963" y="0"/>
            <a:ext cx="2840037" cy="3254375"/>
            <a:chOff x="3115" y="0"/>
            <a:chExt cx="2170" cy="2486"/>
          </a:xfrm>
        </p:grpSpPr>
        <p:grpSp>
          <p:nvGrpSpPr>
            <p:cNvPr id="1032" name="Group 3"/>
            <p:cNvGrpSpPr/>
            <p:nvPr/>
          </p:nvGrpSpPr>
          <p:grpSpPr bwMode="auto">
            <a:xfrm>
              <a:off x="4080" y="1910"/>
              <a:ext cx="768" cy="576"/>
              <a:chOff x="0" y="0"/>
              <a:chExt cx="768" cy="576"/>
            </a:xfrm>
          </p:grpSpPr>
          <p:sp>
            <p:nvSpPr>
              <p:cNvPr id="116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ln>
              <a:effectLst/>
            </p:spPr>
            <p:txBody>
              <a:bodyPr wrap="none" anchor="ctr"/>
              <a:lstStyle/>
              <a:p>
                <a:endParaRPr lang="en-US"/>
              </a:p>
            </p:txBody>
          </p:sp>
          <p:sp>
            <p:nvSpPr>
              <p:cNvPr id="116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ln>
              <a:effectLst/>
            </p:spPr>
            <p:txBody>
              <a:bodyPr wrap="none" anchor="ctr"/>
              <a:lstStyle/>
              <a:p>
                <a:endParaRPr lang="en-US"/>
              </a:p>
            </p:txBody>
          </p:sp>
        </p:grpSp>
        <p:grpSp>
          <p:nvGrpSpPr>
            <p:cNvPr id="1033" name="Group 6"/>
            <p:cNvGrpSpPr/>
            <p:nvPr/>
          </p:nvGrpSpPr>
          <p:grpSpPr bwMode="auto">
            <a:xfrm>
              <a:off x="4257" y="1103"/>
              <a:ext cx="768" cy="576"/>
              <a:chOff x="0" y="0"/>
              <a:chExt cx="768" cy="576"/>
            </a:xfrm>
          </p:grpSpPr>
          <p:sp>
            <p:nvSpPr>
              <p:cNvPr id="1162"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ln>
              <a:effectLst/>
            </p:spPr>
            <p:txBody>
              <a:bodyPr wrap="none" anchor="ctr"/>
              <a:lstStyle/>
              <a:p>
                <a:endParaRPr lang="en-US"/>
              </a:p>
            </p:txBody>
          </p:sp>
          <p:sp>
            <p:nvSpPr>
              <p:cNvPr id="1163"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ln>
              <a:effectLst/>
            </p:spPr>
            <p:txBody>
              <a:bodyPr wrap="none" anchor="ctr"/>
              <a:lstStyle/>
              <a:p>
                <a:endParaRPr lang="en-US"/>
              </a:p>
            </p:txBody>
          </p:sp>
        </p:grpSp>
        <p:grpSp>
          <p:nvGrpSpPr>
            <p:cNvPr id="1034" name="Group 9"/>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ln>
              <a:effectLst/>
            </p:spPr>
            <p:txBody>
              <a:bodyPr wrap="none" anchor="ctr"/>
              <a:lstStyle/>
              <a:p>
                <a:endParaRPr lang="en-US"/>
              </a:p>
            </p:txBody>
          </p:sp>
          <p:sp>
            <p:nvSpPr>
              <p:cNvPr id="116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ln>
              <a:effectLst/>
            </p:spPr>
            <p:txBody>
              <a:bodyPr wrap="none" anchor="ctr"/>
              <a:lstStyle/>
              <a:p>
                <a:endParaRPr lang="en-US"/>
              </a:p>
            </p:txBody>
          </p:sp>
        </p:grpSp>
        <p:grpSp>
          <p:nvGrpSpPr>
            <p:cNvPr id="1035" name="Group 12"/>
            <p:cNvGrpSpPr/>
            <p:nvPr/>
          </p:nvGrpSpPr>
          <p:grpSpPr bwMode="auto">
            <a:xfrm>
              <a:off x="3115" y="0"/>
              <a:ext cx="2170" cy="1702"/>
              <a:chOff x="3115" y="0"/>
              <a:chExt cx="2170" cy="1702"/>
            </a:xfrm>
          </p:grpSpPr>
          <p:grpSp>
            <p:nvGrpSpPr>
              <p:cNvPr id="1036" name="Group 13"/>
              <p:cNvGrpSpPr/>
              <p:nvPr/>
            </p:nvGrpSpPr>
            <p:grpSpPr bwMode="auto">
              <a:xfrm>
                <a:off x="3640" y="308"/>
                <a:ext cx="1145" cy="844"/>
                <a:chOff x="1265" y="814"/>
                <a:chExt cx="2919" cy="2151"/>
              </a:xfrm>
            </p:grpSpPr>
            <p:sp>
              <p:nvSpPr>
                <p:cNvPr id="1158"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ln>
                <a:effectLst/>
              </p:spPr>
              <p:txBody>
                <a:bodyPr wrap="none" anchor="ctr"/>
                <a:lstStyle/>
                <a:p>
                  <a:endParaRPr lang="en-US"/>
                </a:p>
              </p:txBody>
            </p:sp>
            <p:sp>
              <p:nvSpPr>
                <p:cNvPr id="1159"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ln>
                <a:effectLst/>
              </p:spPr>
              <p:txBody>
                <a:bodyPr wrap="none" anchor="ctr"/>
                <a:lstStyle/>
                <a:p>
                  <a:endParaRPr lang="en-US"/>
                </a:p>
              </p:txBody>
            </p:sp>
          </p:grpSp>
          <p:grpSp>
            <p:nvGrpSpPr>
              <p:cNvPr id="1037" name="Group 16"/>
              <p:cNvGrpSpPr/>
              <p:nvPr/>
            </p:nvGrpSpPr>
            <p:grpSpPr bwMode="auto">
              <a:xfrm>
                <a:off x="3115" y="0"/>
                <a:ext cx="2145" cy="1702"/>
                <a:chOff x="3115" y="0"/>
                <a:chExt cx="2145" cy="1702"/>
              </a:xfrm>
            </p:grpSpPr>
            <p:grpSp>
              <p:nvGrpSpPr>
                <p:cNvPr id="1060" name="Group 17"/>
                <p:cNvGrpSpPr/>
                <p:nvPr/>
              </p:nvGrpSpPr>
              <p:grpSpPr bwMode="auto">
                <a:xfrm>
                  <a:off x="4505" y="589"/>
                  <a:ext cx="493" cy="912"/>
                  <a:chOff x="3471" y="1530"/>
                  <a:chExt cx="1258" cy="2327"/>
                </a:xfrm>
              </p:grpSpPr>
              <p:sp>
                <p:nvSpPr>
                  <p:cNvPr id="1156" name="Freeform 18"/>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1157" name="Freeform 19"/>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61" name="Group 20"/>
                <p:cNvGrpSpPr/>
                <p:nvPr/>
              </p:nvGrpSpPr>
              <p:grpSpPr bwMode="auto">
                <a:xfrm>
                  <a:off x="4267" y="781"/>
                  <a:ext cx="966" cy="522"/>
                  <a:chOff x="2864" y="2019"/>
                  <a:chExt cx="2463" cy="1332"/>
                </a:xfrm>
              </p:grpSpPr>
              <p:sp>
                <p:nvSpPr>
                  <p:cNvPr id="1154" name="Freeform 21"/>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55" name="Freeform 22"/>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62" name="Group 23"/>
                <p:cNvGrpSpPr/>
                <p:nvPr/>
              </p:nvGrpSpPr>
              <p:grpSpPr bwMode="auto">
                <a:xfrm>
                  <a:off x="4280" y="707"/>
                  <a:ext cx="971" cy="417"/>
                  <a:chOff x="2897" y="1832"/>
                  <a:chExt cx="2477" cy="1064"/>
                </a:xfrm>
              </p:grpSpPr>
              <p:sp>
                <p:nvSpPr>
                  <p:cNvPr id="1152" name="Freeform 24"/>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53" name="Freeform 25"/>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63" name="Group 26"/>
                <p:cNvGrpSpPr/>
                <p:nvPr/>
              </p:nvGrpSpPr>
              <p:grpSpPr bwMode="auto">
                <a:xfrm>
                  <a:off x="4291" y="630"/>
                  <a:ext cx="969" cy="364"/>
                  <a:chOff x="2924" y="1636"/>
                  <a:chExt cx="2472" cy="927"/>
                </a:xfrm>
              </p:grpSpPr>
              <p:sp>
                <p:nvSpPr>
                  <p:cNvPr id="1150" name="Freeform 27"/>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51" name="Freeform 28"/>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64" name="Group 29"/>
                <p:cNvGrpSpPr/>
                <p:nvPr/>
              </p:nvGrpSpPr>
              <p:grpSpPr bwMode="auto">
                <a:xfrm>
                  <a:off x="4304" y="543"/>
                  <a:ext cx="918" cy="258"/>
                  <a:chOff x="2958" y="1414"/>
                  <a:chExt cx="2342" cy="657"/>
                </a:xfrm>
              </p:grpSpPr>
              <p:sp>
                <p:nvSpPr>
                  <p:cNvPr id="1148" name="Freeform 30"/>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9" name="Freeform 31"/>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65" name="Group 32"/>
                <p:cNvGrpSpPr/>
                <p:nvPr/>
              </p:nvGrpSpPr>
              <p:grpSpPr bwMode="auto">
                <a:xfrm>
                  <a:off x="4314" y="487"/>
                  <a:ext cx="843" cy="134"/>
                  <a:chOff x="2983" y="1269"/>
                  <a:chExt cx="2150" cy="343"/>
                </a:xfrm>
              </p:grpSpPr>
              <p:sp>
                <p:nvSpPr>
                  <p:cNvPr id="1146" name="Freeform 33"/>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7" name="Freeform 34"/>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66" name="Group 35"/>
                <p:cNvGrpSpPr/>
                <p:nvPr/>
              </p:nvGrpSpPr>
              <p:grpSpPr bwMode="auto">
                <a:xfrm>
                  <a:off x="4296" y="349"/>
                  <a:ext cx="737" cy="167"/>
                  <a:chOff x="2938" y="917"/>
                  <a:chExt cx="1879" cy="427"/>
                </a:xfrm>
              </p:grpSpPr>
              <p:sp>
                <p:nvSpPr>
                  <p:cNvPr id="1144" name="Freeform 36"/>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5" name="Freeform 37"/>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67" name="Group 38"/>
                <p:cNvGrpSpPr/>
                <p:nvPr/>
              </p:nvGrpSpPr>
              <p:grpSpPr bwMode="auto">
                <a:xfrm>
                  <a:off x="3394" y="637"/>
                  <a:ext cx="493" cy="912"/>
                  <a:chOff x="637" y="1653"/>
                  <a:chExt cx="1257" cy="2326"/>
                </a:xfrm>
              </p:grpSpPr>
              <p:sp>
                <p:nvSpPr>
                  <p:cNvPr id="1142" name="Freeform 39"/>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3" name="Freeform 40"/>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68" name="Group 41"/>
                <p:cNvGrpSpPr/>
                <p:nvPr/>
              </p:nvGrpSpPr>
              <p:grpSpPr bwMode="auto">
                <a:xfrm>
                  <a:off x="3142" y="850"/>
                  <a:ext cx="966" cy="522"/>
                  <a:chOff x="-5" y="2196"/>
                  <a:chExt cx="2463" cy="1332"/>
                </a:xfrm>
              </p:grpSpPr>
              <p:sp>
                <p:nvSpPr>
                  <p:cNvPr id="1140" name="Freeform 42"/>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41" name="Freeform 43"/>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69" name="Group 44"/>
                <p:cNvGrpSpPr/>
                <p:nvPr/>
              </p:nvGrpSpPr>
              <p:grpSpPr bwMode="auto">
                <a:xfrm>
                  <a:off x="3124" y="777"/>
                  <a:ext cx="971" cy="417"/>
                  <a:chOff x="-52" y="2009"/>
                  <a:chExt cx="2477" cy="1064"/>
                </a:xfrm>
              </p:grpSpPr>
              <p:sp>
                <p:nvSpPr>
                  <p:cNvPr id="1138" name="Freeform 45"/>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9" name="Freeform 46"/>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0" name="Group 47"/>
                <p:cNvGrpSpPr/>
                <p:nvPr/>
              </p:nvGrpSpPr>
              <p:grpSpPr bwMode="auto">
                <a:xfrm>
                  <a:off x="3115" y="700"/>
                  <a:ext cx="969" cy="363"/>
                  <a:chOff x="-74" y="1813"/>
                  <a:chExt cx="2472" cy="927"/>
                </a:xfrm>
              </p:grpSpPr>
              <p:sp>
                <p:nvSpPr>
                  <p:cNvPr id="1136" name="Freeform 48"/>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7" name="Freeform 49"/>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1" name="Group 50"/>
                <p:cNvGrpSpPr/>
                <p:nvPr/>
              </p:nvGrpSpPr>
              <p:grpSpPr bwMode="auto">
                <a:xfrm>
                  <a:off x="3153" y="613"/>
                  <a:ext cx="918" cy="257"/>
                  <a:chOff x="22" y="1591"/>
                  <a:chExt cx="2342" cy="657"/>
                </a:xfrm>
              </p:grpSpPr>
              <p:sp>
                <p:nvSpPr>
                  <p:cNvPr id="1134" name="Freeform 51"/>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5" name="Freeform 52"/>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2" name="Group 53"/>
                <p:cNvGrpSpPr/>
                <p:nvPr/>
              </p:nvGrpSpPr>
              <p:grpSpPr bwMode="auto">
                <a:xfrm>
                  <a:off x="3218" y="556"/>
                  <a:ext cx="843" cy="134"/>
                  <a:chOff x="189" y="1446"/>
                  <a:chExt cx="2150" cy="343"/>
                </a:xfrm>
              </p:grpSpPr>
              <p:sp>
                <p:nvSpPr>
                  <p:cNvPr id="1132" name="Freeform 54"/>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3" name="Freeform 55"/>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73" name="Group 56"/>
                <p:cNvGrpSpPr/>
                <p:nvPr/>
              </p:nvGrpSpPr>
              <p:grpSpPr bwMode="auto">
                <a:xfrm>
                  <a:off x="3342" y="418"/>
                  <a:ext cx="737" cy="167"/>
                  <a:chOff x="505" y="1094"/>
                  <a:chExt cx="1879" cy="427"/>
                </a:xfrm>
              </p:grpSpPr>
              <p:sp>
                <p:nvSpPr>
                  <p:cNvPr id="1130" name="Freeform 57"/>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31" name="Freeform 58"/>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1074" name="Group 59"/>
                <p:cNvGrpSpPr/>
                <p:nvPr/>
              </p:nvGrpSpPr>
              <p:grpSpPr bwMode="auto">
                <a:xfrm>
                  <a:off x="3386" y="341"/>
                  <a:ext cx="725" cy="218"/>
                  <a:chOff x="616" y="899"/>
                  <a:chExt cx="1850" cy="554"/>
                </a:xfrm>
              </p:grpSpPr>
              <p:sp>
                <p:nvSpPr>
                  <p:cNvPr id="1128" name="Freeform 60"/>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9" name="Freeform 61"/>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1075" name="Group 62"/>
                <p:cNvGrpSpPr/>
                <p:nvPr/>
              </p:nvGrpSpPr>
              <p:grpSpPr bwMode="auto">
                <a:xfrm>
                  <a:off x="3472" y="231"/>
                  <a:ext cx="693" cy="291"/>
                  <a:chOff x="3472" y="231"/>
                  <a:chExt cx="693" cy="291"/>
                </a:xfrm>
              </p:grpSpPr>
              <p:sp>
                <p:nvSpPr>
                  <p:cNvPr id="1126" name="Freeform 63"/>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7" name="Freeform 64"/>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1076" name="Group 65"/>
                <p:cNvGrpSpPr/>
                <p:nvPr/>
              </p:nvGrpSpPr>
              <p:grpSpPr bwMode="auto">
                <a:xfrm>
                  <a:off x="3554" y="118"/>
                  <a:ext cx="664" cy="349"/>
                  <a:chOff x="3554" y="118"/>
                  <a:chExt cx="664" cy="349"/>
                </a:xfrm>
              </p:grpSpPr>
              <p:sp>
                <p:nvSpPr>
                  <p:cNvPr id="1124" name="Freeform 66"/>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5" name="Freeform 67"/>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1077" name="Group 68"/>
                <p:cNvGrpSpPr/>
                <p:nvPr/>
              </p:nvGrpSpPr>
              <p:grpSpPr bwMode="auto">
                <a:xfrm>
                  <a:off x="3784" y="30"/>
                  <a:ext cx="305" cy="593"/>
                  <a:chOff x="1633" y="104"/>
                  <a:chExt cx="778" cy="1512"/>
                </a:xfrm>
              </p:grpSpPr>
              <p:sp>
                <p:nvSpPr>
                  <p:cNvPr id="1122" name="Freeform 69"/>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3" name="Freeform 70"/>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1078" name="Group 71"/>
                <p:cNvGrpSpPr/>
                <p:nvPr/>
              </p:nvGrpSpPr>
              <p:grpSpPr bwMode="auto">
                <a:xfrm>
                  <a:off x="3903" y="0"/>
                  <a:ext cx="248" cy="601"/>
                  <a:chOff x="1935" y="28"/>
                  <a:chExt cx="634" cy="1534"/>
                </a:xfrm>
              </p:grpSpPr>
              <p:sp>
                <p:nvSpPr>
                  <p:cNvPr id="1120" name="Freeform 72"/>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21" name="Freeform 73"/>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grpSp>
              <p:nvGrpSpPr>
                <p:cNvPr id="1079" name="Group 74"/>
                <p:cNvGrpSpPr/>
                <p:nvPr/>
              </p:nvGrpSpPr>
              <p:grpSpPr bwMode="auto">
                <a:xfrm>
                  <a:off x="4251" y="252"/>
                  <a:ext cx="723" cy="222"/>
                  <a:chOff x="2822" y="672"/>
                  <a:chExt cx="1845" cy="566"/>
                </a:xfrm>
              </p:grpSpPr>
              <p:sp>
                <p:nvSpPr>
                  <p:cNvPr id="1118" name="Freeform 75"/>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9" name="Freeform 76"/>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80" name="Group 77"/>
                <p:cNvGrpSpPr/>
                <p:nvPr/>
              </p:nvGrpSpPr>
              <p:grpSpPr bwMode="auto">
                <a:xfrm>
                  <a:off x="4196" y="163"/>
                  <a:ext cx="699" cy="282"/>
                  <a:chOff x="2683" y="445"/>
                  <a:chExt cx="1781" cy="717"/>
                </a:xfrm>
              </p:grpSpPr>
              <p:sp>
                <p:nvSpPr>
                  <p:cNvPr id="1116" name="Freeform 78"/>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7" name="Freeform 79"/>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sp>
              <p:nvSpPr>
                <p:cNvPr id="1081" name="Freeform 80"/>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ln>
                <a:effectLst/>
              </p:spPr>
              <p:txBody>
                <a:bodyPr wrap="none" anchor="ctr"/>
                <a:lstStyle/>
                <a:p>
                  <a:endParaRPr lang="en-US"/>
                </a:p>
              </p:txBody>
            </p:sp>
            <p:sp>
              <p:nvSpPr>
                <p:cNvPr id="1082" name="Freeform 81"/>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ln>
                <a:effectLst/>
              </p:spPr>
              <p:txBody>
                <a:bodyPr wrap="none" anchor="ctr"/>
                <a:lstStyle/>
                <a:p>
                  <a:endParaRPr lang="en-US"/>
                </a:p>
              </p:txBody>
            </p:sp>
            <p:grpSp>
              <p:nvGrpSpPr>
                <p:cNvPr id="1083" name="Group 82"/>
                <p:cNvGrpSpPr/>
                <p:nvPr/>
              </p:nvGrpSpPr>
              <p:grpSpPr bwMode="auto">
                <a:xfrm>
                  <a:off x="4242" y="5"/>
                  <a:ext cx="251" cy="596"/>
                  <a:chOff x="2800" y="41"/>
                  <a:chExt cx="640" cy="1520"/>
                </a:xfrm>
              </p:grpSpPr>
              <p:sp>
                <p:nvSpPr>
                  <p:cNvPr id="1114" name="Freeform 83"/>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5" name="Freeform 84"/>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84" name="Group 85"/>
                <p:cNvGrpSpPr/>
                <p:nvPr/>
              </p:nvGrpSpPr>
              <p:grpSpPr bwMode="auto">
                <a:xfrm>
                  <a:off x="4295" y="53"/>
                  <a:ext cx="398" cy="574"/>
                  <a:chOff x="2934" y="163"/>
                  <a:chExt cx="1017" cy="1464"/>
                </a:xfrm>
              </p:grpSpPr>
              <p:sp>
                <p:nvSpPr>
                  <p:cNvPr id="1112" name="Freeform 86"/>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3" name="Freeform 87"/>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85" name="Group 88"/>
                <p:cNvGrpSpPr/>
                <p:nvPr/>
              </p:nvGrpSpPr>
              <p:grpSpPr bwMode="auto">
                <a:xfrm>
                  <a:off x="4215" y="2"/>
                  <a:ext cx="95" cy="567"/>
                  <a:chOff x="2730" y="32"/>
                  <a:chExt cx="243" cy="1448"/>
                </a:xfrm>
              </p:grpSpPr>
              <p:sp>
                <p:nvSpPr>
                  <p:cNvPr id="1110" name="Freeform 89"/>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80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11" name="Freeform 90"/>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ln>
                  <a:effectLst/>
                </p:spPr>
                <p:txBody>
                  <a:bodyPr wrap="none" anchor="ctr"/>
                  <a:lstStyle/>
                  <a:p>
                    <a:endParaRPr lang="en-US"/>
                  </a:p>
                </p:txBody>
              </p:sp>
            </p:grpSp>
            <p:grpSp>
              <p:nvGrpSpPr>
                <p:cNvPr id="1086" name="Group 91"/>
                <p:cNvGrpSpPr/>
                <p:nvPr/>
              </p:nvGrpSpPr>
              <p:grpSpPr bwMode="auto">
                <a:xfrm>
                  <a:off x="3514" y="683"/>
                  <a:ext cx="425" cy="960"/>
                  <a:chOff x="943" y="1769"/>
                  <a:chExt cx="1085" cy="2450"/>
                </a:xfrm>
              </p:grpSpPr>
              <p:sp>
                <p:nvSpPr>
                  <p:cNvPr id="1108" name="Freeform 92"/>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9" name="Freeform 93"/>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87" name="Group 94"/>
                <p:cNvGrpSpPr/>
                <p:nvPr/>
              </p:nvGrpSpPr>
              <p:grpSpPr bwMode="auto">
                <a:xfrm>
                  <a:off x="3715" y="748"/>
                  <a:ext cx="300" cy="930"/>
                  <a:chOff x="1455" y="1936"/>
                  <a:chExt cx="766" cy="2373"/>
                </a:xfrm>
              </p:grpSpPr>
              <p:sp>
                <p:nvSpPr>
                  <p:cNvPr id="1106" name="Freeform 95"/>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7" name="Freeform 96"/>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88" name="Group 97"/>
                <p:cNvGrpSpPr/>
                <p:nvPr/>
              </p:nvGrpSpPr>
              <p:grpSpPr bwMode="auto">
                <a:xfrm rot="88588">
                  <a:off x="3923" y="769"/>
                  <a:ext cx="180" cy="913"/>
                  <a:chOff x="1956" y="1990"/>
                  <a:chExt cx="492" cy="2604"/>
                </a:xfrm>
              </p:grpSpPr>
              <p:sp>
                <p:nvSpPr>
                  <p:cNvPr id="1104" name="Freeform 98"/>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05" name="Freeform 99"/>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89" name="Group 100"/>
                <p:cNvGrpSpPr/>
                <p:nvPr/>
              </p:nvGrpSpPr>
              <p:grpSpPr bwMode="auto">
                <a:xfrm>
                  <a:off x="4451" y="662"/>
                  <a:ext cx="442" cy="951"/>
                  <a:chOff x="3334" y="1717"/>
                  <a:chExt cx="1125" cy="2426"/>
                </a:xfrm>
              </p:grpSpPr>
              <p:sp>
                <p:nvSpPr>
                  <p:cNvPr id="1102" name="Freeform 101"/>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1103" name="Freeform 102"/>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90" name="Group 103"/>
                <p:cNvGrpSpPr/>
                <p:nvPr/>
              </p:nvGrpSpPr>
              <p:grpSpPr bwMode="auto">
                <a:xfrm>
                  <a:off x="4391" y="721"/>
                  <a:ext cx="347" cy="951"/>
                  <a:chOff x="3181" y="1866"/>
                  <a:chExt cx="883" cy="2426"/>
                </a:xfrm>
              </p:grpSpPr>
              <p:sp>
                <p:nvSpPr>
                  <p:cNvPr id="1100" name="Freeform 104"/>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1101" name="Freeform 105"/>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en-US"/>
                  </a:p>
                </p:txBody>
              </p:sp>
            </p:grpSp>
            <p:grpSp>
              <p:nvGrpSpPr>
                <p:cNvPr id="1091" name="Group 106"/>
                <p:cNvGrpSpPr/>
                <p:nvPr/>
              </p:nvGrpSpPr>
              <p:grpSpPr bwMode="auto">
                <a:xfrm>
                  <a:off x="4323" y="767"/>
                  <a:ext cx="243" cy="935"/>
                  <a:chOff x="3006" y="1983"/>
                  <a:chExt cx="619" cy="2386"/>
                </a:xfrm>
              </p:grpSpPr>
              <p:sp>
                <p:nvSpPr>
                  <p:cNvPr id="1098" name="Freeform 107"/>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1099" name="Freeform 108"/>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ln>
                  <a:effectLst/>
                </p:spPr>
                <p:txBody>
                  <a:bodyPr wrap="none" anchor="ctr"/>
                  <a:lstStyle/>
                  <a:p>
                    <a:endParaRPr lang="en-US"/>
                  </a:p>
                </p:txBody>
              </p:sp>
            </p:grpSp>
            <p:grpSp>
              <p:nvGrpSpPr>
                <p:cNvPr id="1092" name="Group 109"/>
                <p:cNvGrpSpPr/>
                <p:nvPr/>
              </p:nvGrpSpPr>
              <p:grpSpPr bwMode="auto">
                <a:xfrm>
                  <a:off x="4249" y="813"/>
                  <a:ext cx="159" cy="870"/>
                  <a:chOff x="2819" y="2101"/>
                  <a:chExt cx="405" cy="2219"/>
                </a:xfrm>
              </p:grpSpPr>
              <p:sp>
                <p:nvSpPr>
                  <p:cNvPr id="1096" name="Freeform 110"/>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ln>
                  <a:effectLst/>
                </p:spPr>
                <p:txBody>
                  <a:bodyPr wrap="none" anchor="ctr"/>
                  <a:lstStyle/>
                  <a:p>
                    <a:endParaRPr lang="en-US"/>
                  </a:p>
                </p:txBody>
              </p:sp>
              <p:sp>
                <p:nvSpPr>
                  <p:cNvPr id="1097" name="Freeform 111"/>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ln>
                  <a:effectLst/>
                </p:spPr>
                <p:txBody>
                  <a:bodyPr wrap="none" anchor="ctr"/>
                  <a:lstStyle/>
                  <a:p>
                    <a:endParaRPr lang="en-US"/>
                  </a:p>
                </p:txBody>
              </p:sp>
            </p:grpSp>
            <p:grpSp>
              <p:nvGrpSpPr>
                <p:cNvPr id="1093" name="Group 112"/>
                <p:cNvGrpSpPr/>
                <p:nvPr/>
              </p:nvGrpSpPr>
              <p:grpSpPr bwMode="auto">
                <a:xfrm>
                  <a:off x="4045" y="826"/>
                  <a:ext cx="167" cy="857"/>
                  <a:chOff x="2287" y="2135"/>
                  <a:chExt cx="426" cy="2185"/>
                </a:xfrm>
              </p:grpSpPr>
              <p:sp>
                <p:nvSpPr>
                  <p:cNvPr id="1094" name="Freeform 113"/>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ln>
                  <a:effectLst/>
                </p:spPr>
                <p:txBody>
                  <a:bodyPr wrap="none" anchor="ctr"/>
                  <a:lstStyle/>
                  <a:p>
                    <a:endParaRPr lang="en-US"/>
                  </a:p>
                </p:txBody>
              </p:sp>
              <p:sp>
                <p:nvSpPr>
                  <p:cNvPr id="1095" name="Freeform 114"/>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ln>
                  <a:effectLst/>
                </p:spPr>
                <p:txBody>
                  <a:bodyPr wrap="none" anchor="ctr"/>
                  <a:lstStyle/>
                  <a:p>
                    <a:endParaRPr lang="en-US"/>
                  </a:p>
                </p:txBody>
              </p:sp>
            </p:grpSp>
          </p:grpSp>
          <p:sp>
            <p:nvSpPr>
              <p:cNvPr id="1038" name="Freeform 115"/>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ln>
              <a:effectLst/>
            </p:spPr>
            <p:txBody>
              <a:bodyPr wrap="none" anchor="ctr"/>
              <a:lstStyle/>
              <a:p>
                <a:endParaRPr lang="en-US"/>
              </a:p>
            </p:txBody>
          </p:sp>
          <p:sp>
            <p:nvSpPr>
              <p:cNvPr id="1039" name="Arc 116"/>
              <p:cNvSpPr/>
              <p:nvPr/>
            </p:nvSpPr>
            <p:spPr bwMode="hidden">
              <a:xfrm flipH="1">
                <a:off x="3528" y="726"/>
                <a:ext cx="833" cy="903"/>
              </a:xfrm>
              <a:custGeom>
                <a:avLst/>
                <a:gdLst>
                  <a:gd name="T0" fmla="*/ 8 w 21600"/>
                  <a:gd name="T1" fmla="*/ 0 h 21602"/>
                  <a:gd name="T2" fmla="*/ 32 w 21600"/>
                  <a:gd name="T3" fmla="*/ 38 h 21602"/>
                  <a:gd name="T4" fmla="*/ 0 w 21600"/>
                  <a:gd name="T5" fmla="*/ 37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ln>
              <a:effectLst/>
            </p:spPr>
            <p:txBody>
              <a:bodyPr wrap="none" anchor="ctr"/>
              <a:lstStyle/>
              <a:p>
                <a:endParaRPr lang="en-US"/>
              </a:p>
            </p:txBody>
          </p:sp>
          <p:sp>
            <p:nvSpPr>
              <p:cNvPr id="1040" name="Arc 117"/>
              <p:cNvSpPr/>
              <p:nvPr/>
            </p:nvSpPr>
            <p:spPr bwMode="hidden">
              <a:xfrm flipV="1">
                <a:off x="4278" y="179"/>
                <a:ext cx="1007" cy="802"/>
              </a:xfrm>
              <a:custGeom>
                <a:avLst/>
                <a:gdLst>
                  <a:gd name="T0" fmla="*/ 28 w 36729"/>
                  <a:gd name="T1" fmla="*/ 14 h 21600"/>
                  <a:gd name="T2" fmla="*/ 0 w 36729"/>
                  <a:gd name="T3" fmla="*/ 17 h 21600"/>
                  <a:gd name="T4" fmla="*/ 13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ln>
              <a:effectLst/>
            </p:spPr>
            <p:txBody>
              <a:bodyPr wrap="none" anchor="ctr"/>
              <a:lstStyle/>
              <a:p>
                <a:endParaRPr lang="en-US"/>
              </a:p>
            </p:txBody>
          </p:sp>
          <p:sp>
            <p:nvSpPr>
              <p:cNvPr id="1041" name="Arc 118"/>
              <p:cNvSpPr/>
              <p:nvPr/>
            </p:nvSpPr>
            <p:spPr bwMode="hidden">
              <a:xfrm flipH="1">
                <a:off x="3612" y="580"/>
                <a:ext cx="487" cy="933"/>
              </a:xfrm>
              <a:custGeom>
                <a:avLst/>
                <a:gdLst>
                  <a:gd name="T0" fmla="*/ 0 w 28940"/>
                  <a:gd name="T1" fmla="*/ 2 h 22305"/>
                  <a:gd name="T2" fmla="*/ 8 w 28940"/>
                  <a:gd name="T3" fmla="*/ 39 h 22305"/>
                  <a:gd name="T4" fmla="*/ 2 w 28940"/>
                  <a:gd name="T5" fmla="*/ 38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ln>
              <a:effectLst/>
            </p:spPr>
            <p:txBody>
              <a:bodyPr wrap="none" anchor="ctr"/>
              <a:lstStyle/>
              <a:p>
                <a:endParaRPr lang="en-US"/>
              </a:p>
            </p:txBody>
          </p:sp>
          <p:sp>
            <p:nvSpPr>
              <p:cNvPr id="1042" name="Arc 119"/>
              <p:cNvSpPr/>
              <p:nvPr/>
            </p:nvSpPr>
            <p:spPr bwMode="hidden">
              <a:xfrm flipH="1">
                <a:off x="3267" y="628"/>
                <a:ext cx="791" cy="932"/>
              </a:xfrm>
              <a:custGeom>
                <a:avLst/>
                <a:gdLst>
                  <a:gd name="T0" fmla="*/ 0 w 30473"/>
                  <a:gd name="T1" fmla="*/ 3 h 22305"/>
                  <a:gd name="T2" fmla="*/ 21 w 30473"/>
                  <a:gd name="T3" fmla="*/ 39 h 22305"/>
                  <a:gd name="T4" fmla="*/ 6 w 30473"/>
                  <a:gd name="T5" fmla="*/ 38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ln>
              <a:effectLst/>
            </p:spPr>
            <p:txBody>
              <a:bodyPr wrap="none" anchor="ctr"/>
              <a:lstStyle/>
              <a:p>
                <a:endParaRPr lang="en-US"/>
              </a:p>
            </p:txBody>
          </p:sp>
          <p:sp>
            <p:nvSpPr>
              <p:cNvPr id="1043" name="Arc 120"/>
              <p:cNvSpPr/>
              <p:nvPr/>
            </p:nvSpPr>
            <p:spPr bwMode="hidden">
              <a:xfrm flipH="1">
                <a:off x="3197" y="458"/>
                <a:ext cx="932" cy="933"/>
              </a:xfrm>
              <a:custGeom>
                <a:avLst/>
                <a:gdLst>
                  <a:gd name="T0" fmla="*/ 0 w 34455"/>
                  <a:gd name="T1" fmla="*/ 7 h 22305"/>
                  <a:gd name="T2" fmla="*/ 25 w 34455"/>
                  <a:gd name="T3" fmla="*/ 39 h 22305"/>
                  <a:gd name="T4" fmla="*/ 9 w 34455"/>
                  <a:gd name="T5" fmla="*/ 38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ln>
              <a:effectLst/>
            </p:spPr>
            <p:txBody>
              <a:bodyPr wrap="none" anchor="ctr"/>
              <a:lstStyle/>
              <a:p>
                <a:endParaRPr lang="en-US"/>
              </a:p>
            </p:txBody>
          </p:sp>
          <p:sp>
            <p:nvSpPr>
              <p:cNvPr id="1044" name="Arc 121"/>
              <p:cNvSpPr/>
              <p:nvPr/>
            </p:nvSpPr>
            <p:spPr bwMode="hidden">
              <a:xfrm>
                <a:off x="4229" y="589"/>
                <a:ext cx="149" cy="933"/>
              </a:xfrm>
              <a:custGeom>
                <a:avLst/>
                <a:gdLst>
                  <a:gd name="T0" fmla="*/ 0 w 34812"/>
                  <a:gd name="T1" fmla="*/ 8 h 22305"/>
                  <a:gd name="T2" fmla="*/ 1 w 34812"/>
                  <a:gd name="T3" fmla="*/ 39 h 22305"/>
                  <a:gd name="T4" fmla="*/ 0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ln>
              <a:effectLst/>
            </p:spPr>
            <p:txBody>
              <a:bodyPr wrap="none" anchor="ctr"/>
              <a:lstStyle/>
              <a:p>
                <a:endParaRPr lang="en-US"/>
              </a:p>
            </p:txBody>
          </p:sp>
          <p:sp>
            <p:nvSpPr>
              <p:cNvPr id="1045" name="Arc 122"/>
              <p:cNvSpPr/>
              <p:nvPr/>
            </p:nvSpPr>
            <p:spPr bwMode="hidden">
              <a:xfrm>
                <a:off x="4268" y="585"/>
                <a:ext cx="394" cy="933"/>
              </a:xfrm>
              <a:custGeom>
                <a:avLst/>
                <a:gdLst>
                  <a:gd name="T0" fmla="*/ 0 w 34812"/>
                  <a:gd name="T1" fmla="*/ 8 h 22305"/>
                  <a:gd name="T2" fmla="*/ 4 w 34812"/>
                  <a:gd name="T3" fmla="*/ 39 h 22305"/>
                  <a:gd name="T4" fmla="*/ 2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ln>
              <a:effectLst/>
            </p:spPr>
            <p:txBody>
              <a:bodyPr wrap="none" anchor="ctr"/>
              <a:lstStyle/>
              <a:p>
                <a:endParaRPr lang="en-US"/>
              </a:p>
            </p:txBody>
          </p:sp>
          <p:sp>
            <p:nvSpPr>
              <p:cNvPr id="1046" name="Arc 123"/>
              <p:cNvSpPr/>
              <p:nvPr/>
            </p:nvSpPr>
            <p:spPr bwMode="hidden">
              <a:xfrm>
                <a:off x="4303" y="463"/>
                <a:ext cx="559" cy="933"/>
              </a:xfrm>
              <a:custGeom>
                <a:avLst/>
                <a:gdLst>
                  <a:gd name="T0" fmla="*/ 0 w 34812"/>
                  <a:gd name="T1" fmla="*/ 8 h 22305"/>
                  <a:gd name="T2" fmla="*/ 9 w 34812"/>
                  <a:gd name="T3" fmla="*/ 39 h 22305"/>
                  <a:gd name="T4" fmla="*/ 3 w 34812"/>
                  <a:gd name="T5" fmla="*/ 38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ln>
              <a:effectLst/>
            </p:spPr>
            <p:txBody>
              <a:bodyPr wrap="none" anchor="ctr"/>
              <a:lstStyle/>
              <a:p>
                <a:endParaRPr lang="en-US"/>
              </a:p>
            </p:txBody>
          </p:sp>
          <p:sp>
            <p:nvSpPr>
              <p:cNvPr id="1047" name="Freeform 124"/>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ln>
              <a:effectLst/>
            </p:spPr>
            <p:txBody>
              <a:bodyPr wrap="none" anchor="ctr"/>
              <a:lstStyle/>
              <a:p>
                <a:endParaRPr lang="en-US"/>
              </a:p>
            </p:txBody>
          </p:sp>
          <p:sp>
            <p:nvSpPr>
              <p:cNvPr id="1048" name="Freeform 125"/>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ln>
              <a:effectLst/>
            </p:spPr>
            <p:txBody>
              <a:bodyPr wrap="none" anchor="ctr"/>
              <a:lstStyle/>
              <a:p>
                <a:endParaRPr lang="en-US"/>
              </a:p>
            </p:txBody>
          </p:sp>
          <p:sp>
            <p:nvSpPr>
              <p:cNvPr id="1049" name="Arc 126"/>
              <p:cNvSpPr/>
              <p:nvPr/>
            </p:nvSpPr>
            <p:spPr bwMode="hidden">
              <a:xfrm flipH="1">
                <a:off x="3144" y="319"/>
                <a:ext cx="996" cy="933"/>
              </a:xfrm>
              <a:custGeom>
                <a:avLst/>
                <a:gdLst>
                  <a:gd name="T0" fmla="*/ 0 w 36830"/>
                  <a:gd name="T1" fmla="*/ 11 h 22305"/>
                  <a:gd name="T2" fmla="*/ 27 w 36830"/>
                  <a:gd name="T3" fmla="*/ 39 h 22305"/>
                  <a:gd name="T4" fmla="*/ 11 w 36830"/>
                  <a:gd name="T5" fmla="*/ 38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ln>
              <a:effectLst/>
            </p:spPr>
            <p:txBody>
              <a:bodyPr wrap="none" anchor="ctr"/>
              <a:lstStyle/>
              <a:p>
                <a:endParaRPr lang="en-US"/>
              </a:p>
            </p:txBody>
          </p:sp>
          <p:sp>
            <p:nvSpPr>
              <p:cNvPr id="1050" name="Arc 127"/>
              <p:cNvSpPr/>
              <p:nvPr/>
            </p:nvSpPr>
            <p:spPr bwMode="hidden">
              <a:xfrm flipH="1">
                <a:off x="3425" y="123"/>
                <a:ext cx="725" cy="903"/>
              </a:xfrm>
              <a:custGeom>
                <a:avLst/>
                <a:gdLst>
                  <a:gd name="T0" fmla="*/ 0 w 31881"/>
                  <a:gd name="T1" fmla="*/ 18 h 21600"/>
                  <a:gd name="T2" fmla="*/ 16 w 31881"/>
                  <a:gd name="T3" fmla="*/ 8 h 21600"/>
                  <a:gd name="T4" fmla="*/ 9 w 31881"/>
                  <a:gd name="T5" fmla="*/ 38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ln>
              <a:effectLst/>
            </p:spPr>
            <p:txBody>
              <a:bodyPr wrap="none" anchor="ctr"/>
              <a:lstStyle/>
              <a:p>
                <a:endParaRPr lang="en-US"/>
              </a:p>
            </p:txBody>
          </p:sp>
          <p:sp>
            <p:nvSpPr>
              <p:cNvPr id="1051" name="Arc 128"/>
              <p:cNvSpPr/>
              <p:nvPr/>
            </p:nvSpPr>
            <p:spPr bwMode="hidden">
              <a:xfrm>
                <a:off x="4199" y="502"/>
                <a:ext cx="299" cy="904"/>
              </a:xfrm>
              <a:custGeom>
                <a:avLst/>
                <a:gdLst>
                  <a:gd name="T0" fmla="*/ 0 w 31146"/>
                  <a:gd name="T1" fmla="*/ 8 h 21600"/>
                  <a:gd name="T2" fmla="*/ 3 w 31146"/>
                  <a:gd name="T3" fmla="*/ 17 h 21600"/>
                  <a:gd name="T4" fmla="*/ 1 w 31146"/>
                  <a:gd name="T5" fmla="*/ 38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ln>
              <a:effectLst/>
            </p:spPr>
            <p:txBody>
              <a:bodyPr wrap="none" anchor="ctr"/>
              <a:lstStyle/>
              <a:p>
                <a:endParaRPr lang="en-US"/>
              </a:p>
            </p:txBody>
          </p:sp>
          <p:sp>
            <p:nvSpPr>
              <p:cNvPr id="1052" name="Freeform 129"/>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1053" name="Freeform 130"/>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1054" name="Freeform 131"/>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1055" name="Freeform 132"/>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ln>
              <a:effectLst/>
            </p:spPr>
            <p:txBody>
              <a:bodyPr wrap="none" anchor="ctr"/>
              <a:lstStyle/>
              <a:p>
                <a:endParaRPr lang="en-US"/>
              </a:p>
            </p:txBody>
          </p:sp>
          <p:sp>
            <p:nvSpPr>
              <p:cNvPr id="1056" name="Freeform 133"/>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1057" name="Freeform 134"/>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ln>
              <a:effectLst/>
            </p:spPr>
            <p:txBody>
              <a:bodyPr wrap="none" anchor="ctr"/>
              <a:lstStyle/>
              <a:p>
                <a:endParaRPr lang="en-US"/>
              </a:p>
            </p:txBody>
          </p:sp>
          <p:sp>
            <p:nvSpPr>
              <p:cNvPr id="1058" name="Freeform 135"/>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ln>
              <a:effectLst/>
            </p:spPr>
            <p:txBody>
              <a:bodyPr wrap="none" anchor="ctr"/>
              <a:lstStyle/>
              <a:p>
                <a:endParaRPr lang="en-US"/>
              </a:p>
            </p:txBody>
          </p:sp>
          <p:sp>
            <p:nvSpPr>
              <p:cNvPr id="1059" name="Freeform 136"/>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ln>
              <a:effec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8" name="Rectangle 138"/>
          <p:cNvSpPr>
            <a:spLocks noGrp="1" noChangeArrowheads="1"/>
          </p:cNvSpPr>
          <p:nvPr>
            <p:ph type="body" idx="1"/>
          </p:nvPr>
        </p:nvSpPr>
        <p:spPr bwMode="auto">
          <a:xfrm>
            <a:off x="685800" y="1981200"/>
            <a:ext cx="7772400" cy="41148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0075"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a:defRPr/>
            </a:pPr>
            <a:endParaRPr lang="en-US"/>
          </a:p>
        </p:txBody>
      </p:sp>
      <p:sp>
        <p:nvSpPr>
          <p:cNvPr id="40076"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a:defRPr/>
            </a:pPr>
            <a:endParaRPr lang="en-US"/>
          </a:p>
        </p:txBody>
      </p:sp>
      <p:sp>
        <p:nvSpPr>
          <p:cNvPr id="40077"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a:defRPr/>
            </a:pPr>
            <a:fld id="{BA764DDA-591A-4131-8006-93C28908CFE7}" type="slidenum">
              <a:rPr lang="en-US"/>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anose="02020603050405020304"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anose="02020603050405020304"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anose="02020603050405020304"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anose="02020603050405020304"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media" Target="file:///D:\Kington%20(G)\co%20thuy\NgayDautiendihoc.MP3" TargetMode="External"/><Relationship Id="rId4" Type="http://schemas.openxmlformats.org/officeDocument/2006/relationships/audio" Target="file:///D:\Kington%20(G)\co%20thuy\NgayDautiendihoc.MP3" TargetMode="External"/><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GIF"/></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image" Target="../media/image3.GIF"/></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media" Target="file:///D:\Kington%20(G)\co%20thuy\Phimchon.avi" TargetMode="External"/><Relationship Id="rId1" Type="http://schemas.openxmlformats.org/officeDocument/2006/relationships/video" Target="file:///D:\Kington%20(G)\co%20thuy\Phimchon.avi" TargetMode="Externa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microsoft.com/office/2007/relationships/media" Target="file:///D:\Kington%20(G)\co%20thuy\Phimchon.avi" TargetMode="External"/><Relationship Id="rId1" Type="http://schemas.openxmlformats.org/officeDocument/2006/relationships/video" Target="file:///D:\Kington%20(G)\co%20thuy\Phimchon.avi"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GIF"/><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09600" y="2362200"/>
            <a:ext cx="8534400" cy="1616075"/>
          </a:xfrm>
          <a:prstGeom prst="rect">
            <a:avLst/>
          </a:prstGeom>
          <a:noFill/>
          <a:ln w="9525">
            <a:noFill/>
            <a:miter lim="800000"/>
          </a:ln>
          <a:effectLst/>
        </p:spPr>
        <p:txBody>
          <a:bodyPr>
            <a:spAutoFit/>
          </a:bodyPr>
          <a:lstStyle/>
          <a:p>
            <a:pPr algn="ctr" eaLnBrk="1" hangingPunct="1">
              <a:spcBef>
                <a:spcPct val="50000"/>
              </a:spcBef>
            </a:pPr>
            <a:r>
              <a:rPr lang="en-US" sz="4000" b="1">
                <a:solidFill>
                  <a:srgbClr val="009900"/>
                </a:solidFill>
                <a:latin typeface="Arial" panose="020B0604020202020204" pitchFamily="34" charset="0"/>
              </a:rPr>
              <a:t>GIÁO ÁN </a:t>
            </a:r>
            <a:endParaRPr lang="en-US" sz="4000" b="1">
              <a:solidFill>
                <a:srgbClr val="009900"/>
              </a:solidFill>
              <a:latin typeface="Arial" panose="020B0604020202020204" pitchFamily="34" charset="0"/>
            </a:endParaRPr>
          </a:p>
          <a:p>
            <a:pPr algn="ctr" eaLnBrk="1" hangingPunct="1">
              <a:spcBef>
                <a:spcPct val="50000"/>
              </a:spcBef>
            </a:pPr>
            <a:r>
              <a:rPr lang="en-US" sz="4000" b="1">
                <a:solidFill>
                  <a:srgbClr val="009900"/>
                </a:solidFill>
                <a:latin typeface="Arial" panose="020B0604020202020204" pitchFamily="34" charset="0"/>
              </a:rPr>
              <a:t>MÔN ĐẠO ĐỨC LỚP 4</a:t>
            </a:r>
            <a:endParaRPr lang="en-US" sz="4000" b="1">
              <a:solidFill>
                <a:srgbClr val="009900"/>
              </a:solidFill>
              <a:latin typeface="Arial" panose="020B0604020202020204" pitchFamily="34" charset="0"/>
            </a:endParaRPr>
          </a:p>
        </p:txBody>
      </p:sp>
      <p:pic>
        <p:nvPicPr>
          <p:cNvPr id="2" name="Picture 5" descr="!dk8_1la"/>
          <p:cNvPicPr>
            <a:picLocks noChangeAspect="1" noChangeArrowheads="1" noCrop="1"/>
          </p:cNvPicPr>
          <p:nvPr/>
        </p:nvPicPr>
        <p:blipFill>
          <a:blip r:embed="rId1"/>
          <a:srcRect/>
          <a:stretch>
            <a:fillRect/>
          </a:stretch>
        </p:blipFill>
        <p:spPr bwMode="auto">
          <a:xfrm>
            <a:off x="2590800" y="5046663"/>
            <a:ext cx="1712913" cy="1725612"/>
          </a:xfrm>
          <a:prstGeom prst="rect">
            <a:avLst/>
          </a:prstGeom>
          <a:noFill/>
          <a:ln w="9525">
            <a:noFill/>
            <a:miter lim="800000"/>
            <a:headEnd/>
            <a:tailEnd/>
          </a:ln>
        </p:spPr>
      </p:pic>
      <p:pic>
        <p:nvPicPr>
          <p:cNvPr id="3076" name="Picture 6" descr="!dk8_1la"/>
          <p:cNvPicPr>
            <a:picLocks noChangeAspect="1" noChangeArrowheads="1" noCrop="1"/>
          </p:cNvPicPr>
          <p:nvPr/>
        </p:nvPicPr>
        <p:blipFill>
          <a:blip r:embed="rId1"/>
          <a:srcRect/>
          <a:stretch>
            <a:fillRect/>
          </a:stretch>
        </p:blipFill>
        <p:spPr bwMode="auto">
          <a:xfrm>
            <a:off x="304800" y="5132388"/>
            <a:ext cx="1712913" cy="1725612"/>
          </a:xfrm>
          <a:prstGeom prst="rect">
            <a:avLst/>
          </a:prstGeom>
          <a:noFill/>
          <a:ln w="9525">
            <a:noFill/>
            <a:miter lim="800000"/>
            <a:headEnd/>
            <a:tailEnd/>
          </a:ln>
        </p:spPr>
      </p:pic>
      <p:pic>
        <p:nvPicPr>
          <p:cNvPr id="3077" name="Picture 7" descr="!danc_cl"/>
          <p:cNvPicPr>
            <a:picLocks noChangeAspect="1" noChangeArrowheads="1" noCrop="1"/>
          </p:cNvPicPr>
          <p:nvPr/>
        </p:nvPicPr>
        <p:blipFill>
          <a:blip r:embed="rId2">
            <a:lum bright="12000"/>
          </a:blip>
          <a:srcRect/>
          <a:stretch>
            <a:fillRect/>
          </a:stretch>
        </p:blipFill>
        <p:spPr bwMode="auto">
          <a:xfrm>
            <a:off x="0" y="1600200"/>
            <a:ext cx="2295525" cy="2743200"/>
          </a:xfrm>
          <a:prstGeom prst="rect">
            <a:avLst/>
          </a:prstGeom>
          <a:noFill/>
          <a:ln w="9525">
            <a:noFill/>
            <a:miter lim="800000"/>
            <a:headEnd/>
            <a:tailEnd/>
          </a:ln>
        </p:spPr>
      </p:pic>
      <p:pic>
        <p:nvPicPr>
          <p:cNvPr id="3078" name="Picture 8" descr="3d butterfly"/>
          <p:cNvPicPr>
            <a:picLocks noChangeAspect="1" noChangeArrowheads="1" noCrop="1"/>
          </p:cNvPicPr>
          <p:nvPr/>
        </p:nvPicPr>
        <p:blipFill>
          <a:blip r:embed="rId3"/>
          <a:srcRect/>
          <a:stretch>
            <a:fillRect/>
          </a:stretch>
        </p:blipFill>
        <p:spPr bwMode="auto">
          <a:xfrm>
            <a:off x="6324600" y="4733925"/>
            <a:ext cx="946150" cy="568325"/>
          </a:xfrm>
          <a:prstGeom prst="rect">
            <a:avLst/>
          </a:prstGeom>
          <a:noFill/>
          <a:ln w="9525">
            <a:noFill/>
            <a:miter lim="800000"/>
            <a:headEnd/>
            <a:tailEnd/>
          </a:ln>
        </p:spPr>
      </p:pic>
      <p:pic>
        <p:nvPicPr>
          <p:cNvPr id="3079" name="Picture 9" descr="3d butterfly"/>
          <p:cNvPicPr>
            <a:picLocks noChangeAspect="1" noChangeArrowheads="1" noCrop="1"/>
          </p:cNvPicPr>
          <p:nvPr/>
        </p:nvPicPr>
        <p:blipFill>
          <a:blip r:embed="rId3"/>
          <a:srcRect/>
          <a:stretch>
            <a:fillRect/>
          </a:stretch>
        </p:blipFill>
        <p:spPr bwMode="auto">
          <a:xfrm>
            <a:off x="7620000" y="2219325"/>
            <a:ext cx="946150" cy="568325"/>
          </a:xfrm>
          <a:prstGeom prst="rect">
            <a:avLst/>
          </a:prstGeom>
          <a:noFill/>
          <a:ln w="9525">
            <a:noFill/>
            <a:miter lim="800000"/>
            <a:headEnd/>
            <a:tailEnd/>
          </a:ln>
        </p:spPr>
      </p:pic>
      <p:pic>
        <p:nvPicPr>
          <p:cNvPr id="3080" name="Picture 10" descr="3d butterfly"/>
          <p:cNvPicPr>
            <a:picLocks noChangeAspect="1" noChangeArrowheads="1" noCrop="1"/>
          </p:cNvPicPr>
          <p:nvPr/>
        </p:nvPicPr>
        <p:blipFill>
          <a:blip r:embed="rId3"/>
          <a:srcRect/>
          <a:stretch>
            <a:fillRect/>
          </a:stretch>
        </p:blipFill>
        <p:spPr bwMode="auto">
          <a:xfrm rot="-121248">
            <a:off x="7969250" y="4019550"/>
            <a:ext cx="946150" cy="568325"/>
          </a:xfrm>
          <a:prstGeom prst="rect">
            <a:avLst/>
          </a:prstGeom>
          <a:noFill/>
          <a:ln w="9525">
            <a:noFill/>
            <a:miter lim="800000"/>
            <a:headEnd/>
            <a:tailEnd/>
          </a:ln>
        </p:spPr>
      </p:pic>
      <p:pic>
        <p:nvPicPr>
          <p:cNvPr id="3081" name="Picture 11" descr="3d butterfly"/>
          <p:cNvPicPr>
            <a:picLocks noChangeAspect="1" noChangeArrowheads="1" noCrop="1"/>
          </p:cNvPicPr>
          <p:nvPr/>
        </p:nvPicPr>
        <p:blipFill>
          <a:blip r:embed="rId3"/>
          <a:srcRect/>
          <a:stretch>
            <a:fillRect/>
          </a:stretch>
        </p:blipFill>
        <p:spPr bwMode="auto">
          <a:xfrm>
            <a:off x="4533900" y="4635500"/>
            <a:ext cx="1371600" cy="823913"/>
          </a:xfrm>
          <a:prstGeom prst="rect">
            <a:avLst/>
          </a:prstGeom>
          <a:noFill/>
          <a:ln w="9525">
            <a:noFill/>
            <a:miter lim="800000"/>
            <a:headEnd/>
            <a:tailEnd/>
          </a:ln>
        </p:spPr>
      </p:pic>
      <p:pic>
        <p:nvPicPr>
          <p:cNvPr id="3082" name="Picture 12" descr="!dk8_1la"/>
          <p:cNvPicPr>
            <a:picLocks noChangeAspect="1" noChangeArrowheads="1" noCrop="1"/>
          </p:cNvPicPr>
          <p:nvPr/>
        </p:nvPicPr>
        <p:blipFill>
          <a:blip r:embed="rId1"/>
          <a:srcRect/>
          <a:stretch>
            <a:fillRect/>
          </a:stretch>
        </p:blipFill>
        <p:spPr bwMode="auto">
          <a:xfrm>
            <a:off x="1600200" y="5132388"/>
            <a:ext cx="1712913" cy="1725612"/>
          </a:xfrm>
          <a:prstGeom prst="rect">
            <a:avLst/>
          </a:prstGeom>
          <a:noFill/>
          <a:ln w="9525">
            <a:noFill/>
            <a:miter lim="800000"/>
            <a:headEnd/>
            <a:tailEnd/>
          </a:ln>
        </p:spPr>
      </p:pic>
      <p:pic>
        <p:nvPicPr>
          <p:cNvPr id="3083" name="Picture 13" descr="!dk8_1la"/>
          <p:cNvPicPr>
            <a:picLocks noChangeAspect="1" noChangeArrowheads="1" noCrop="1"/>
          </p:cNvPicPr>
          <p:nvPr/>
        </p:nvPicPr>
        <p:blipFill>
          <a:blip r:embed="rId1"/>
          <a:srcRect/>
          <a:stretch>
            <a:fillRect/>
          </a:stretch>
        </p:blipFill>
        <p:spPr bwMode="auto">
          <a:xfrm>
            <a:off x="7010400" y="5132388"/>
            <a:ext cx="1712913" cy="1725612"/>
          </a:xfrm>
          <a:prstGeom prst="rect">
            <a:avLst/>
          </a:prstGeom>
          <a:noFill/>
          <a:ln w="9525">
            <a:noFill/>
            <a:miter lim="800000"/>
            <a:headEnd/>
            <a:tailEnd/>
          </a:ln>
        </p:spPr>
      </p:pic>
      <p:pic>
        <p:nvPicPr>
          <p:cNvPr id="3084" name="Picture 14" descr="!dk8_1la"/>
          <p:cNvPicPr>
            <a:picLocks noChangeAspect="1" noChangeArrowheads="1" noCrop="1"/>
          </p:cNvPicPr>
          <p:nvPr/>
        </p:nvPicPr>
        <p:blipFill>
          <a:blip r:embed="rId1"/>
          <a:srcRect/>
          <a:stretch>
            <a:fillRect/>
          </a:stretch>
        </p:blipFill>
        <p:spPr bwMode="auto">
          <a:xfrm>
            <a:off x="5715000" y="5132388"/>
            <a:ext cx="1712913" cy="1725612"/>
          </a:xfrm>
          <a:prstGeom prst="rect">
            <a:avLst/>
          </a:prstGeom>
          <a:noFill/>
          <a:ln w="9525">
            <a:noFill/>
            <a:miter lim="800000"/>
            <a:headEnd/>
            <a:tailEnd/>
          </a:ln>
        </p:spPr>
      </p:pic>
      <p:pic>
        <p:nvPicPr>
          <p:cNvPr id="3087" name="NgayDautiendihoc.MP3">
            <a:hlinkClick r:id="" action="ppaction://media"/>
          </p:cNvPr>
          <p:cNvPicPr>
            <a:picLocks noRot="1" noChangeAspect="1" noChangeArrowheads="1"/>
          </p:cNvPicPr>
          <p:nvPr>
            <a:audioFile r:link="rId4"/>
            <p:extLst>
              <p:ext uri="{DAA4B4D4-6D71-4841-9C94-3DE7FCFB9230}">
                <p14:media xmlns:p14="http://schemas.microsoft.com/office/powerpoint/2010/main" r:link="rId5"/>
              </p:ext>
            </p:extLst>
          </p:nvPr>
        </p:nvPicPr>
        <p:blipFill>
          <a:blip r:embed="rId6"/>
          <a:srcRect/>
          <a:stretch>
            <a:fillRect/>
          </a:stretch>
        </p:blipFill>
        <p:spPr bwMode="auto">
          <a:xfrm>
            <a:off x="4572000" y="56388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075"/>
                                        </p:tgtEl>
                                        <p:attrNameLst>
                                          <p:attrName>style.visibility</p:attrName>
                                        </p:attrNameLst>
                                      </p:cBhvr>
                                      <p:to>
                                        <p:strVal val="visible"/>
                                      </p:to>
                                    </p:set>
                                  </p:childTnLst>
                                </p:cTn>
                              </p:par>
                            </p:childTnLst>
                          </p:cTn>
                        </p:par>
                        <p:par>
                          <p:cTn id="7" fill="hold">
                            <p:stCondLst>
                              <p:cond delay="8100"/>
                            </p:stCondLst>
                            <p:childTnLst>
                              <p:par>
                                <p:cTn id="8" presetID="1" presetClass="mediacall" presetSubtype="0" fill="hold" nodeType="afterEffect">
                                  <p:stCondLst>
                                    <p:cond delay="0"/>
                                  </p:stCondLst>
                                  <p:childTnLst>
                                    <p:cmd type="call" cmd="playFrom(0.0)">
                                      <p:cBhvr>
                                        <p:cTn id="9" dur="113868" fill="hold"/>
                                        <p:tgtEl>
                                          <p:spTgt spid="30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087"/>
                </p:tgtEl>
              </p:cMediaNode>
            </p:audio>
          </p:childTnLst>
        </p:cTn>
      </p:par>
    </p:tnLst>
    <p:bldLst>
      <p:bldP spid="30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nhDD4-2"/>
          <p:cNvPicPr>
            <a:picLocks noChangeAspect="1" noChangeArrowheads="1"/>
          </p:cNvPicPr>
          <p:nvPr/>
        </p:nvPicPr>
        <p:blipFill>
          <a:blip r:embed="rId1"/>
          <a:srcRect/>
          <a:stretch>
            <a:fillRect/>
          </a:stretch>
        </p:blipFill>
        <p:spPr bwMode="auto">
          <a:xfrm>
            <a:off x="381000" y="381000"/>
            <a:ext cx="4267200" cy="2873375"/>
          </a:xfrm>
          <a:prstGeom prst="rect">
            <a:avLst/>
          </a:prstGeom>
          <a:noFill/>
          <a:ln w="9525">
            <a:noFill/>
            <a:miter lim="800000"/>
            <a:headEnd/>
            <a:tailEnd/>
          </a:ln>
        </p:spPr>
      </p:pic>
      <p:pic>
        <p:nvPicPr>
          <p:cNvPr id="29699" name="Picture 3" descr="HinhDD4-3"/>
          <p:cNvPicPr>
            <a:picLocks noChangeAspect="1" noChangeArrowheads="1"/>
          </p:cNvPicPr>
          <p:nvPr/>
        </p:nvPicPr>
        <p:blipFill>
          <a:blip r:embed="rId2"/>
          <a:srcRect/>
          <a:stretch>
            <a:fillRect/>
          </a:stretch>
        </p:blipFill>
        <p:spPr bwMode="auto">
          <a:xfrm>
            <a:off x="4903788" y="381000"/>
            <a:ext cx="4038600" cy="2849563"/>
          </a:xfrm>
          <a:prstGeom prst="rect">
            <a:avLst/>
          </a:prstGeom>
          <a:noFill/>
          <a:ln w="9525">
            <a:noFill/>
            <a:miter lim="800000"/>
            <a:headEnd/>
            <a:tailEnd/>
          </a:ln>
        </p:spPr>
      </p:pic>
      <p:pic>
        <p:nvPicPr>
          <p:cNvPr id="29700" name="Picture 4" descr="HinhDD4-5"/>
          <p:cNvPicPr>
            <a:picLocks noChangeAspect="1" noChangeArrowheads="1"/>
          </p:cNvPicPr>
          <p:nvPr/>
        </p:nvPicPr>
        <p:blipFill>
          <a:blip r:embed="rId3"/>
          <a:srcRect/>
          <a:stretch>
            <a:fillRect/>
          </a:stretch>
        </p:blipFill>
        <p:spPr bwMode="auto">
          <a:xfrm>
            <a:off x="2590800" y="3352800"/>
            <a:ext cx="4648200" cy="3289300"/>
          </a:xfrm>
          <a:prstGeom prst="rect">
            <a:avLst/>
          </a:prstGeom>
          <a:noFill/>
          <a:ln w="9525">
            <a:noFill/>
            <a:miter lim="800000"/>
            <a:headEnd/>
            <a:tailEnd/>
          </a:ln>
        </p:spPr>
      </p:pic>
      <p:pic>
        <p:nvPicPr>
          <p:cNvPr id="13317" name="Picture 5" descr="3d butterfly"/>
          <p:cNvPicPr>
            <a:picLocks noChangeAspect="1" noChangeArrowheads="1" noCrop="1"/>
          </p:cNvPicPr>
          <p:nvPr/>
        </p:nvPicPr>
        <p:blipFill>
          <a:blip r:embed="rId4"/>
          <a:srcRect/>
          <a:stretch>
            <a:fillRect/>
          </a:stretch>
        </p:blipFill>
        <p:spPr bwMode="auto">
          <a:xfrm>
            <a:off x="7620000" y="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0-#ppt_w/2"/>
                                          </p:val>
                                        </p:tav>
                                        <p:tav tm="100000">
                                          <p:val>
                                            <p:strVal val="#ppt_x"/>
                                          </p:val>
                                        </p:tav>
                                      </p:tavLst>
                                    </p:anim>
                                    <p:anim calcmode="lin" valueType="num">
                                      <p:cBhvr additive="base">
                                        <p:cTn id="14" dur="500" fill="hold"/>
                                        <p:tgtEl>
                                          <p:spTgt spid="296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0-#ppt_w/2"/>
                                          </p:val>
                                        </p:tav>
                                        <p:tav tm="100000">
                                          <p:val>
                                            <p:strVal val="#ppt_x"/>
                                          </p:val>
                                        </p:tav>
                                      </p:tavLst>
                                    </p:anim>
                                    <p:anim calcmode="lin" valueType="num">
                                      <p:cBhvr additive="base">
                                        <p:cTn id="20" dur="500" fill="hold"/>
                                        <p:tgtEl>
                                          <p:spTgt spid="297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762000"/>
            <a:ext cx="7924800" cy="1938338"/>
          </a:xfrm>
          <a:prstGeom prst="rect">
            <a:avLst/>
          </a:prstGeom>
          <a:noFill/>
          <a:ln w="9525">
            <a:noFill/>
            <a:miter lim="800000"/>
          </a:ln>
          <a:effectLst/>
        </p:spPr>
        <p:txBody>
          <a:bodyPr>
            <a:spAutoFit/>
          </a:bodyPr>
          <a:lstStyle/>
          <a:p>
            <a:pPr algn="just" eaLnBrk="1" hangingPunct="1">
              <a:spcBef>
                <a:spcPct val="50000"/>
              </a:spcBef>
            </a:pPr>
            <a:r>
              <a:rPr lang="en-US" sz="3600" b="1">
                <a:solidFill>
                  <a:srgbClr val="000099"/>
                </a:solidFill>
                <a:latin typeface="Arial" panose="020B0604020202020204" pitchFamily="34" charset="0"/>
              </a:rPr>
              <a:t>-</a:t>
            </a:r>
            <a:r>
              <a:rPr lang="en-US" sz="3600" b="1">
                <a:latin typeface="Arial" panose="020B0604020202020204" pitchFamily="34" charset="0"/>
              </a:rPr>
              <a:t>Vì sao chúng ta phải biết ơn kính trọng  thầy cô giáo?</a:t>
            </a:r>
            <a:endParaRPr lang="en-US" sz="3600" b="1">
              <a:latin typeface="Arial" panose="020B0604020202020204" pitchFamily="34" charset="0"/>
            </a:endParaRPr>
          </a:p>
          <a:p>
            <a:pPr algn="just" eaLnBrk="1" hangingPunct="1">
              <a:spcBef>
                <a:spcPct val="50000"/>
              </a:spcBef>
            </a:pPr>
            <a:endParaRPr lang="en-US" sz="3200" b="1">
              <a:latin typeface="Arial" panose="020B0604020202020204" pitchFamily="34" charset="0"/>
            </a:endParaRPr>
          </a:p>
        </p:txBody>
      </p:sp>
      <p:sp>
        <p:nvSpPr>
          <p:cNvPr id="30723" name="Text Box 3"/>
          <p:cNvSpPr txBox="1">
            <a:spLocks noChangeArrowheads="1"/>
          </p:cNvSpPr>
          <p:nvPr/>
        </p:nvSpPr>
        <p:spPr bwMode="auto">
          <a:xfrm>
            <a:off x="533400" y="3581400"/>
            <a:ext cx="7924800" cy="1200150"/>
          </a:xfrm>
          <a:prstGeom prst="rect">
            <a:avLst/>
          </a:prstGeom>
          <a:noFill/>
          <a:ln w="9525">
            <a:noFill/>
            <a:miter lim="800000"/>
          </a:ln>
          <a:effectLst/>
        </p:spPr>
        <p:txBody>
          <a:bodyPr>
            <a:spAutoFit/>
          </a:bodyPr>
          <a:lstStyle/>
          <a:p>
            <a:pPr algn="just" eaLnBrk="1" hangingPunct="1">
              <a:spcBef>
                <a:spcPct val="50000"/>
              </a:spcBef>
            </a:pPr>
            <a:r>
              <a:rPr lang="en-US" sz="3600" b="1">
                <a:solidFill>
                  <a:schemeClr val="accent2"/>
                </a:solidFill>
                <a:latin typeface="Arial" panose="020B0604020202020204" pitchFamily="34" charset="0"/>
              </a:rPr>
              <a:t>-Để thể hiện lòng biết ơn thầy cô giáo em cần làm gì?</a:t>
            </a:r>
            <a:endParaRPr lang="en-US" sz="3600" b="1">
              <a:solidFill>
                <a:schemeClr val="accent2"/>
              </a:solidFill>
              <a:latin typeface="Arial" panose="020B0604020202020204" pitchFamily="34" charset="0"/>
            </a:endParaRPr>
          </a:p>
        </p:txBody>
      </p:sp>
      <p:pic>
        <p:nvPicPr>
          <p:cNvPr id="14340" name="Picture 4" descr="3d butterfly"/>
          <p:cNvPicPr>
            <a:picLocks noChangeAspect="1" noChangeArrowheads="1" noCrop="1"/>
          </p:cNvPicPr>
          <p:nvPr/>
        </p:nvPicPr>
        <p:blipFill>
          <a:blip r:embed="rId1"/>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additive="base">
                                        <p:cTn id="13" dur="500" fill="hold"/>
                                        <p:tgtEl>
                                          <p:spTgt spid="30723"/>
                                        </p:tgtEl>
                                        <p:attrNameLst>
                                          <p:attrName>ppt_x</p:attrName>
                                        </p:attrNameLst>
                                      </p:cBhvr>
                                      <p:tavLst>
                                        <p:tav tm="0">
                                          <p:val>
                                            <p:strVal val="0-#ppt_w/2"/>
                                          </p:val>
                                        </p:tav>
                                        <p:tav tm="100000">
                                          <p:val>
                                            <p:strVal val="#ppt_x"/>
                                          </p:val>
                                        </p:tav>
                                      </p:tavLst>
                                    </p:anim>
                                    <p:anim calcmode="lin" valueType="num">
                                      <p:cBhvr additive="base">
                                        <p:cTn id="14"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8610600" cy="584200"/>
          </a:xfrm>
          <a:prstGeom prst="rect">
            <a:avLst/>
          </a:prstGeom>
          <a:noFill/>
          <a:ln w="9525">
            <a:noFill/>
            <a:miter lim="800000"/>
          </a:ln>
          <a:effectLst/>
        </p:spPr>
        <p:txBody>
          <a:bodyPr>
            <a:spAutoFit/>
          </a:bodyPr>
          <a:lstStyle/>
          <a:p>
            <a:pPr algn="ctr" eaLnBrk="1" hangingPunct="1">
              <a:spcBef>
                <a:spcPct val="50000"/>
              </a:spcBef>
            </a:pPr>
            <a:r>
              <a:rPr lang="en-US" sz="3200" b="1">
                <a:solidFill>
                  <a:schemeClr val="accent2"/>
                </a:solidFill>
                <a:latin typeface="Arial" panose="020B0604020202020204" pitchFamily="34" charset="0"/>
              </a:rPr>
              <a:t>     Đạo đức:</a:t>
            </a:r>
            <a:endParaRPr lang="en-US" sz="3200" b="1">
              <a:solidFill>
                <a:schemeClr val="accent2"/>
              </a:solidFill>
              <a:latin typeface="Arial" panose="020B0604020202020204" pitchFamily="34" charset="0"/>
            </a:endParaRPr>
          </a:p>
        </p:txBody>
      </p:sp>
      <p:sp>
        <p:nvSpPr>
          <p:cNvPr id="15363" name="Text Box 3"/>
          <p:cNvSpPr txBox="1">
            <a:spLocks noChangeArrowheads="1"/>
          </p:cNvSpPr>
          <p:nvPr/>
        </p:nvSpPr>
        <p:spPr bwMode="auto">
          <a:xfrm>
            <a:off x="2209800" y="990600"/>
            <a:ext cx="6934200" cy="523875"/>
          </a:xfrm>
          <a:prstGeom prst="rect">
            <a:avLst/>
          </a:prstGeom>
          <a:noFill/>
          <a:ln w="9525">
            <a:noFill/>
            <a:miter lim="800000"/>
          </a:ln>
          <a:effectLst/>
        </p:spPr>
        <p:txBody>
          <a:bodyPr>
            <a:spAutoFit/>
          </a:bodyPr>
          <a:lstStyle/>
          <a:p>
            <a:pPr eaLnBrk="1" hangingPunct="1">
              <a:spcBef>
                <a:spcPct val="50000"/>
              </a:spcBef>
            </a:pPr>
            <a:r>
              <a:rPr lang="en-US" sz="2800" b="1">
                <a:solidFill>
                  <a:srgbClr val="FF3300"/>
                </a:solidFill>
                <a:latin typeface="Arial" panose="020B0604020202020204" pitchFamily="34" charset="0"/>
              </a:rPr>
              <a:t>Biết </a:t>
            </a:r>
            <a:r>
              <a:rPr lang="en-US" sz="2400" b="1">
                <a:solidFill>
                  <a:srgbClr val="FF3300"/>
                </a:solidFill>
                <a:latin typeface="Arial" panose="020B0604020202020204" pitchFamily="34" charset="0"/>
              </a:rPr>
              <a:t>ơn</a:t>
            </a:r>
            <a:r>
              <a:rPr lang="en-US" sz="1400">
                <a:latin typeface="Arial" panose="020B0604020202020204" pitchFamily="34" charset="0"/>
              </a:rPr>
              <a:t> </a:t>
            </a:r>
            <a:r>
              <a:rPr lang="en-US" sz="2800" b="1">
                <a:solidFill>
                  <a:srgbClr val="FF3300"/>
                </a:solidFill>
                <a:latin typeface="Arial" panose="020B0604020202020204" pitchFamily="34" charset="0"/>
              </a:rPr>
              <a:t> thầy giáo, cô giáo. (Tiết</a:t>
            </a:r>
            <a:r>
              <a:rPr lang="en-US" sz="2800" b="1">
                <a:solidFill>
                  <a:srgbClr val="663300"/>
                </a:solidFill>
                <a:latin typeface="Arial" panose="020B0604020202020204" pitchFamily="34" charset="0"/>
              </a:rPr>
              <a:t> </a:t>
            </a:r>
            <a:r>
              <a:rPr lang="en-US" sz="2800" b="1">
                <a:solidFill>
                  <a:srgbClr val="FF3300"/>
                </a:solidFill>
                <a:latin typeface="Arial" panose="020B0604020202020204" pitchFamily="34" charset="0"/>
              </a:rPr>
              <a:t>1</a:t>
            </a:r>
            <a:r>
              <a:rPr lang="en-US" sz="2800" b="1">
                <a:solidFill>
                  <a:srgbClr val="663300"/>
                </a:solidFill>
                <a:latin typeface="Arial" panose="020B0604020202020204" pitchFamily="34" charset="0"/>
              </a:rPr>
              <a:t>)</a:t>
            </a:r>
            <a:endParaRPr lang="en-US" sz="2800" b="1">
              <a:solidFill>
                <a:srgbClr val="663300"/>
              </a:solidFill>
              <a:latin typeface="Arial" panose="020B0604020202020204" pitchFamily="34" charset="0"/>
            </a:endParaRPr>
          </a:p>
        </p:txBody>
      </p:sp>
      <p:sp>
        <p:nvSpPr>
          <p:cNvPr id="31748" name="Text Box 4"/>
          <p:cNvSpPr txBox="1">
            <a:spLocks noChangeArrowheads="1"/>
          </p:cNvSpPr>
          <p:nvPr/>
        </p:nvSpPr>
        <p:spPr bwMode="auto">
          <a:xfrm>
            <a:off x="0" y="1676400"/>
            <a:ext cx="8915400" cy="4186238"/>
          </a:xfrm>
          <a:prstGeom prst="rect">
            <a:avLst/>
          </a:prstGeom>
          <a:noFill/>
          <a:ln w="9525">
            <a:noFill/>
            <a:miter lim="800000"/>
          </a:ln>
          <a:effectLst/>
        </p:spPr>
        <p:txBody>
          <a:bodyPr>
            <a:spAutoFit/>
          </a:bodyPr>
          <a:lstStyle/>
          <a:p>
            <a:pPr eaLnBrk="1" hangingPunct="1">
              <a:spcBef>
                <a:spcPct val="50000"/>
              </a:spcBef>
            </a:pPr>
            <a:r>
              <a:rPr lang="en-US" sz="3200" b="1" i="1" u="sng">
                <a:solidFill>
                  <a:srgbClr val="CC6600"/>
                </a:solidFill>
                <a:latin typeface="Arial" panose="020B0604020202020204" pitchFamily="34" charset="0"/>
              </a:rPr>
              <a:t>Ghi nhớ:</a:t>
            </a:r>
            <a:endParaRPr lang="en-US" sz="3200" b="1" i="1" u="sng">
              <a:solidFill>
                <a:srgbClr val="CC6600"/>
              </a:solidFill>
              <a:latin typeface="Arial" panose="020B0604020202020204" pitchFamily="34" charset="0"/>
            </a:endParaRPr>
          </a:p>
          <a:p>
            <a:pPr algn="just" eaLnBrk="1" hangingPunct="1">
              <a:spcBef>
                <a:spcPct val="50000"/>
              </a:spcBef>
            </a:pPr>
            <a:r>
              <a:rPr lang="en-US" sz="3200" b="1" i="1">
                <a:solidFill>
                  <a:srgbClr val="CC6600"/>
                </a:solidFill>
                <a:latin typeface="Arial" panose="020B0604020202020204" pitchFamily="34" charset="0"/>
              </a:rPr>
              <a:t>   </a:t>
            </a:r>
            <a:r>
              <a:rPr lang="en-US" sz="3600" b="1" i="1">
                <a:solidFill>
                  <a:schemeClr val="accent2"/>
                </a:solidFill>
                <a:latin typeface="Arial" panose="020B0604020202020204" pitchFamily="34" charset="0"/>
              </a:rPr>
              <a:t>Các thầy giáo, cô giáo đã không quản khó nhọc, tận tình dạy dỗ chúng ta nên người. Vì vậy, chúng ta cần phải kính trọng, biết ơn các thầy giáo, cô giáo; cố gắng học tập, rèn luyện để khỏi phụ lòng thầy, cô.</a:t>
            </a:r>
            <a:endParaRPr lang="en-US" sz="3600" b="1" i="1">
              <a:solidFill>
                <a:schemeClr val="accent2"/>
              </a:solidFill>
              <a:latin typeface="Arial" panose="020B0604020202020204" pitchFamily="34" charset="0"/>
            </a:endParaRPr>
          </a:p>
        </p:txBody>
      </p:sp>
      <p:pic>
        <p:nvPicPr>
          <p:cNvPr id="15365" name="Picture 5" descr="3d butterfly"/>
          <p:cNvPicPr>
            <a:picLocks noChangeAspect="1" noChangeArrowheads="1" noCrop="1"/>
          </p:cNvPicPr>
          <p:nvPr/>
        </p:nvPicPr>
        <p:blipFill>
          <a:blip r:embed="rId1"/>
          <a:srcRect/>
          <a:stretch>
            <a:fillRect/>
          </a:stretch>
        </p:blipFill>
        <p:spPr bwMode="auto">
          <a:xfrm>
            <a:off x="7620000" y="623888"/>
            <a:ext cx="1371600" cy="82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733800" y="0"/>
            <a:ext cx="2286000" cy="584200"/>
          </a:xfrm>
          <a:prstGeom prst="rect">
            <a:avLst/>
          </a:prstGeom>
          <a:noFill/>
          <a:ln w="9525">
            <a:noFill/>
            <a:miter lim="800000"/>
          </a:ln>
          <a:effectLst/>
        </p:spPr>
        <p:txBody>
          <a:bodyPr>
            <a:spAutoFit/>
          </a:bodyPr>
          <a:lstStyle/>
          <a:p>
            <a:pPr eaLnBrk="1" hangingPunct="1">
              <a:spcBef>
                <a:spcPct val="50000"/>
              </a:spcBef>
            </a:pPr>
            <a:r>
              <a:rPr lang="en-US" sz="3200" b="1">
                <a:solidFill>
                  <a:schemeClr val="accent2"/>
                </a:solidFill>
                <a:latin typeface="Arial" panose="020B0604020202020204" pitchFamily="34" charset="0"/>
              </a:rPr>
              <a:t>Đạo đức:</a:t>
            </a:r>
            <a:endParaRPr lang="en-US" sz="3200" b="1">
              <a:solidFill>
                <a:schemeClr val="accent2"/>
              </a:solidFill>
              <a:latin typeface="Arial" panose="020B0604020202020204" pitchFamily="34" charset="0"/>
            </a:endParaRPr>
          </a:p>
        </p:txBody>
      </p:sp>
      <p:sp>
        <p:nvSpPr>
          <p:cNvPr id="16387" name="Text Box 3"/>
          <p:cNvSpPr txBox="1">
            <a:spLocks noChangeArrowheads="1"/>
          </p:cNvSpPr>
          <p:nvPr/>
        </p:nvSpPr>
        <p:spPr bwMode="auto">
          <a:xfrm>
            <a:off x="1752600" y="838200"/>
            <a:ext cx="6934200" cy="523875"/>
          </a:xfrm>
          <a:prstGeom prst="rect">
            <a:avLst/>
          </a:prstGeom>
          <a:noFill/>
          <a:ln w="9525">
            <a:noFill/>
            <a:miter lim="800000"/>
          </a:ln>
          <a:effectLst/>
        </p:spPr>
        <p:txBody>
          <a:bodyPr>
            <a:spAutoFit/>
          </a:bodyPr>
          <a:lstStyle/>
          <a:p>
            <a:pPr eaLnBrk="1" hangingPunct="1">
              <a:spcBef>
                <a:spcPct val="50000"/>
              </a:spcBef>
            </a:pPr>
            <a:r>
              <a:rPr lang="en-US" sz="2800" b="1">
                <a:solidFill>
                  <a:srgbClr val="FF3300"/>
                </a:solidFill>
                <a:latin typeface="Arial" panose="020B0604020202020204" pitchFamily="34" charset="0"/>
              </a:rPr>
              <a:t>Biết ơn thầy giáo, cô giáo. (Tiết 1)</a:t>
            </a:r>
            <a:endParaRPr lang="en-US" sz="2800" b="1">
              <a:solidFill>
                <a:srgbClr val="FF3300"/>
              </a:solidFill>
              <a:latin typeface="Arial" panose="020B0604020202020204" pitchFamily="34" charset="0"/>
            </a:endParaRPr>
          </a:p>
        </p:txBody>
      </p:sp>
      <p:sp>
        <p:nvSpPr>
          <p:cNvPr id="16388" name="Text Box 4"/>
          <p:cNvSpPr txBox="1">
            <a:spLocks noChangeArrowheads="1"/>
          </p:cNvSpPr>
          <p:nvPr/>
        </p:nvSpPr>
        <p:spPr bwMode="auto">
          <a:xfrm>
            <a:off x="381000" y="817563"/>
            <a:ext cx="8229600" cy="523875"/>
          </a:xfrm>
          <a:prstGeom prst="rect">
            <a:avLst/>
          </a:prstGeom>
          <a:noFill/>
          <a:ln w="9525">
            <a:noFill/>
            <a:miter lim="800000"/>
          </a:ln>
          <a:effectLst/>
        </p:spPr>
        <p:txBody>
          <a:bodyPr>
            <a:spAutoFit/>
          </a:bodyPr>
          <a:lstStyle/>
          <a:p>
            <a:pPr eaLnBrk="1" hangingPunct="1">
              <a:spcBef>
                <a:spcPct val="50000"/>
              </a:spcBef>
            </a:pPr>
            <a:endParaRPr lang="en-US" sz="2800">
              <a:latin typeface="Arial" panose="020B0604020202020204" pitchFamily="34" charset="0"/>
            </a:endParaRPr>
          </a:p>
        </p:txBody>
      </p:sp>
      <p:sp>
        <p:nvSpPr>
          <p:cNvPr id="32773" name="Text Box 5"/>
          <p:cNvSpPr txBox="1">
            <a:spLocks noChangeArrowheads="1"/>
          </p:cNvSpPr>
          <p:nvPr/>
        </p:nvSpPr>
        <p:spPr bwMode="auto">
          <a:xfrm>
            <a:off x="114300" y="1905000"/>
            <a:ext cx="8763000" cy="1384300"/>
          </a:xfrm>
          <a:prstGeom prst="rect">
            <a:avLst/>
          </a:prstGeom>
          <a:noFill/>
          <a:ln w="9525">
            <a:noFill/>
            <a:miter lim="800000"/>
          </a:ln>
          <a:effectLst/>
        </p:spPr>
        <p:txBody>
          <a:bodyPr>
            <a:spAutoFit/>
          </a:bodyPr>
          <a:lstStyle/>
          <a:p>
            <a:pPr algn="just" eaLnBrk="1" hangingPunct="1">
              <a:spcBef>
                <a:spcPct val="50000"/>
              </a:spcBef>
            </a:pPr>
            <a:r>
              <a:rPr lang="en-US" sz="2400" b="1" i="1" u="sng">
                <a:solidFill>
                  <a:srgbClr val="FF3300"/>
                </a:solidFill>
                <a:latin typeface="Arial" panose="020B0604020202020204" pitchFamily="34" charset="0"/>
              </a:rPr>
              <a:t>Bài tập 2</a:t>
            </a:r>
            <a:endParaRPr lang="en-US" sz="2400" b="1" i="1" u="sng">
              <a:solidFill>
                <a:srgbClr val="FF3300"/>
              </a:solidFill>
              <a:latin typeface="Arial" panose="020B0604020202020204" pitchFamily="34" charset="0"/>
            </a:endParaRPr>
          </a:p>
          <a:p>
            <a:pPr algn="just" eaLnBrk="1" hangingPunct="1">
              <a:spcBef>
                <a:spcPct val="50000"/>
              </a:spcBef>
            </a:pPr>
            <a:r>
              <a:rPr lang="en-US" sz="2400" b="1">
                <a:solidFill>
                  <a:srgbClr val="FF3300"/>
                </a:solidFill>
                <a:latin typeface="Arial" panose="020B0604020202020204" pitchFamily="34" charset="0"/>
              </a:rPr>
              <a:t>Những việc làm nào  thể hiện lòng biết ơn đối với các thầy giáo, cô giáo?</a:t>
            </a:r>
            <a:endParaRPr lang="en-US" sz="2400" b="1">
              <a:solidFill>
                <a:srgbClr val="FF3300"/>
              </a:solidFill>
              <a:latin typeface="Arial" panose="020B0604020202020204" pitchFamily="34" charset="0"/>
            </a:endParaRPr>
          </a:p>
        </p:txBody>
      </p:sp>
      <p:pic>
        <p:nvPicPr>
          <p:cNvPr id="16390" name="Picture 6" descr="3d butterfly"/>
          <p:cNvPicPr>
            <a:picLocks noChangeAspect="1" noChangeArrowheads="1" noCrop="1"/>
          </p:cNvPicPr>
          <p:nvPr/>
        </p:nvPicPr>
        <p:blipFill>
          <a:blip r:embed="rId1"/>
          <a:srcRect/>
          <a:stretch>
            <a:fillRect/>
          </a:stretch>
        </p:blipFill>
        <p:spPr bwMode="auto">
          <a:xfrm>
            <a:off x="7620000" y="547688"/>
            <a:ext cx="1371600" cy="82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0-#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762000"/>
            <a:ext cx="4648200" cy="523875"/>
          </a:xfrm>
          <a:prstGeom prst="rect">
            <a:avLst/>
          </a:prstGeom>
          <a:noFill/>
          <a:ln w="9525">
            <a:noFill/>
            <a:miter lim="800000"/>
          </a:ln>
          <a:effectLst/>
        </p:spPr>
        <p:txBody>
          <a:bodyPr>
            <a:spAutoFit/>
          </a:bodyPr>
          <a:lstStyle/>
          <a:p>
            <a:pPr eaLnBrk="1" hangingPunct="1">
              <a:spcBef>
                <a:spcPct val="50000"/>
              </a:spcBef>
            </a:pPr>
            <a:endParaRPr lang="en-US" sz="2800">
              <a:latin typeface="Arial" panose="020B0604020202020204" pitchFamily="34" charset="0"/>
            </a:endParaRPr>
          </a:p>
        </p:txBody>
      </p:sp>
      <p:sp>
        <p:nvSpPr>
          <p:cNvPr id="17411" name="Text Box 3"/>
          <p:cNvSpPr txBox="1">
            <a:spLocks noChangeArrowheads="1"/>
          </p:cNvSpPr>
          <p:nvPr/>
        </p:nvSpPr>
        <p:spPr bwMode="auto">
          <a:xfrm>
            <a:off x="360363" y="0"/>
            <a:ext cx="6040437" cy="523875"/>
          </a:xfrm>
          <a:prstGeom prst="rect">
            <a:avLst/>
          </a:prstGeom>
          <a:noFill/>
          <a:ln w="9525">
            <a:noFill/>
            <a:miter lim="800000"/>
          </a:ln>
          <a:effectLst/>
        </p:spPr>
        <p:txBody>
          <a:bodyPr>
            <a:spAutoFit/>
          </a:bodyPr>
          <a:lstStyle/>
          <a:p>
            <a:pPr eaLnBrk="1" hangingPunct="1">
              <a:spcBef>
                <a:spcPct val="50000"/>
              </a:spcBef>
            </a:pPr>
            <a:r>
              <a:rPr lang="en-US" sz="2800" b="1">
                <a:solidFill>
                  <a:srgbClr val="FF3300"/>
                </a:solidFill>
                <a:latin typeface="Arial" panose="020B0604020202020204" pitchFamily="34" charset="0"/>
              </a:rPr>
              <a:t>a. Chăm chỉ học tập.</a:t>
            </a:r>
            <a:endParaRPr lang="en-US" sz="2800" b="1">
              <a:solidFill>
                <a:srgbClr val="FF3300"/>
              </a:solidFill>
              <a:latin typeface="Arial" panose="020B0604020202020204" pitchFamily="34" charset="0"/>
            </a:endParaRPr>
          </a:p>
        </p:txBody>
      </p:sp>
      <p:sp>
        <p:nvSpPr>
          <p:cNvPr id="17412" name="Text Box 4"/>
          <p:cNvSpPr txBox="1">
            <a:spLocks noChangeArrowheads="1"/>
          </p:cNvSpPr>
          <p:nvPr/>
        </p:nvSpPr>
        <p:spPr bwMode="auto">
          <a:xfrm>
            <a:off x="381000" y="609600"/>
            <a:ext cx="7467600" cy="954088"/>
          </a:xfrm>
          <a:prstGeom prst="rect">
            <a:avLst/>
          </a:prstGeom>
          <a:noFill/>
          <a:ln w="9525">
            <a:noFill/>
            <a:miter lim="800000"/>
          </a:ln>
          <a:effectLst/>
        </p:spPr>
        <p:txBody>
          <a:bodyPr>
            <a:spAutoFit/>
          </a:bodyPr>
          <a:lstStyle/>
          <a:p>
            <a:pPr eaLnBrk="1" hangingPunct="1">
              <a:spcBef>
                <a:spcPct val="50000"/>
              </a:spcBef>
            </a:pPr>
            <a:r>
              <a:rPr lang="en-US" sz="2800" b="1">
                <a:latin typeface="Arial" panose="020B0604020202020204" pitchFamily="34" charset="0"/>
              </a:rPr>
              <a:t>b. Tích cực tham gia phát biểu ý kiến xây dựng bài.</a:t>
            </a:r>
            <a:endParaRPr lang="en-US" sz="2800" b="1">
              <a:latin typeface="Arial" panose="020B0604020202020204" pitchFamily="34" charset="0"/>
            </a:endParaRPr>
          </a:p>
        </p:txBody>
      </p:sp>
      <p:sp>
        <p:nvSpPr>
          <p:cNvPr id="17413" name="Text Box 5"/>
          <p:cNvSpPr txBox="1">
            <a:spLocks noChangeArrowheads="1"/>
          </p:cNvSpPr>
          <p:nvPr/>
        </p:nvSpPr>
        <p:spPr bwMode="auto">
          <a:xfrm>
            <a:off x="431800" y="1676400"/>
            <a:ext cx="8559800" cy="523875"/>
          </a:xfrm>
          <a:prstGeom prst="rect">
            <a:avLst/>
          </a:prstGeom>
          <a:noFill/>
          <a:ln w="9525">
            <a:noFill/>
            <a:miter lim="800000"/>
          </a:ln>
          <a:effectLst/>
        </p:spPr>
        <p:txBody>
          <a:bodyPr>
            <a:spAutoFit/>
          </a:bodyPr>
          <a:lstStyle/>
          <a:p>
            <a:pPr eaLnBrk="1" hangingPunct="1">
              <a:spcBef>
                <a:spcPct val="50000"/>
              </a:spcBef>
            </a:pPr>
            <a:r>
              <a:rPr lang="en-US" sz="2800" b="1">
                <a:solidFill>
                  <a:srgbClr val="FF3300"/>
                </a:solidFill>
                <a:latin typeface="Arial" panose="020B0604020202020204" pitchFamily="34" charset="0"/>
              </a:rPr>
              <a:t>c. Nói chuyện, làm việc riêng trong giờ học.</a:t>
            </a:r>
            <a:endParaRPr lang="en-US" sz="2800" b="1">
              <a:solidFill>
                <a:srgbClr val="FF3300"/>
              </a:solidFill>
              <a:latin typeface="Arial" panose="020B0604020202020204" pitchFamily="34" charset="0"/>
            </a:endParaRPr>
          </a:p>
        </p:txBody>
      </p:sp>
      <p:sp>
        <p:nvSpPr>
          <p:cNvPr id="17414" name="Text Box 6"/>
          <p:cNvSpPr txBox="1">
            <a:spLocks noChangeArrowheads="1"/>
          </p:cNvSpPr>
          <p:nvPr/>
        </p:nvSpPr>
        <p:spPr bwMode="auto">
          <a:xfrm>
            <a:off x="381000" y="2695575"/>
            <a:ext cx="7467600" cy="954088"/>
          </a:xfrm>
          <a:prstGeom prst="rect">
            <a:avLst/>
          </a:prstGeom>
          <a:noFill/>
          <a:ln w="9525">
            <a:noFill/>
            <a:miter lim="800000"/>
          </a:ln>
          <a:effectLst/>
        </p:spPr>
        <p:txBody>
          <a:bodyPr>
            <a:spAutoFit/>
          </a:bodyPr>
          <a:lstStyle/>
          <a:p>
            <a:pPr eaLnBrk="1" hangingPunct="1">
              <a:spcBef>
                <a:spcPct val="50000"/>
              </a:spcBef>
            </a:pPr>
            <a:r>
              <a:rPr lang="en-US" sz="2800" b="1">
                <a:latin typeface="Arial" panose="020B0604020202020204" pitchFamily="34" charset="0"/>
              </a:rPr>
              <a:t>d. Tích cực tham gia các hoạt động của lớp, của trường.</a:t>
            </a:r>
            <a:endParaRPr lang="en-US" sz="2800" b="1">
              <a:latin typeface="Arial" panose="020B0604020202020204" pitchFamily="34" charset="0"/>
            </a:endParaRPr>
          </a:p>
        </p:txBody>
      </p:sp>
      <p:sp>
        <p:nvSpPr>
          <p:cNvPr id="17415" name="Text Box 7"/>
          <p:cNvSpPr txBox="1">
            <a:spLocks noChangeArrowheads="1"/>
          </p:cNvSpPr>
          <p:nvPr/>
        </p:nvSpPr>
        <p:spPr bwMode="auto">
          <a:xfrm>
            <a:off x="381000" y="3702050"/>
            <a:ext cx="6629400" cy="523875"/>
          </a:xfrm>
          <a:prstGeom prst="rect">
            <a:avLst/>
          </a:prstGeom>
          <a:noFill/>
          <a:ln w="9525">
            <a:noFill/>
            <a:miter lim="800000"/>
          </a:ln>
          <a:effectLst/>
        </p:spPr>
        <p:txBody>
          <a:bodyPr>
            <a:spAutoFit/>
          </a:bodyPr>
          <a:lstStyle/>
          <a:p>
            <a:pPr eaLnBrk="1" hangingPunct="1">
              <a:spcBef>
                <a:spcPct val="50000"/>
              </a:spcBef>
            </a:pPr>
            <a:r>
              <a:rPr lang="en-US" sz="2800" b="1">
                <a:solidFill>
                  <a:srgbClr val="FF3300"/>
                </a:solidFill>
                <a:latin typeface="Arial" panose="020B0604020202020204" pitchFamily="34" charset="0"/>
              </a:rPr>
              <a:t>đ. Lễ phép với thầy giáo, cô giáo.</a:t>
            </a:r>
            <a:endParaRPr lang="en-US" sz="2800" b="1">
              <a:solidFill>
                <a:srgbClr val="FF3300"/>
              </a:solidFill>
              <a:latin typeface="Arial" panose="020B0604020202020204" pitchFamily="34" charset="0"/>
            </a:endParaRPr>
          </a:p>
        </p:txBody>
      </p:sp>
      <p:sp>
        <p:nvSpPr>
          <p:cNvPr id="17416" name="Text Box 8"/>
          <p:cNvSpPr txBox="1">
            <a:spLocks noChangeArrowheads="1"/>
          </p:cNvSpPr>
          <p:nvPr/>
        </p:nvSpPr>
        <p:spPr bwMode="auto">
          <a:xfrm>
            <a:off x="381000" y="4295775"/>
            <a:ext cx="7696200" cy="954088"/>
          </a:xfrm>
          <a:prstGeom prst="rect">
            <a:avLst/>
          </a:prstGeom>
          <a:noFill/>
          <a:ln w="9525">
            <a:noFill/>
            <a:miter lim="800000"/>
          </a:ln>
          <a:effectLst/>
        </p:spPr>
        <p:txBody>
          <a:bodyPr>
            <a:spAutoFit/>
          </a:bodyPr>
          <a:lstStyle/>
          <a:p>
            <a:pPr eaLnBrk="1" hangingPunct="1">
              <a:spcBef>
                <a:spcPct val="50000"/>
              </a:spcBef>
            </a:pPr>
            <a:r>
              <a:rPr lang="en-US" sz="2800" b="1">
                <a:latin typeface="Arial" panose="020B0604020202020204" pitchFamily="34" charset="0"/>
              </a:rPr>
              <a:t>e. Chúc mừng thầy giáo, cô giáo nhân dịp ngày Nhà Giáo Việt Nam.</a:t>
            </a:r>
            <a:endParaRPr lang="en-US" sz="2800" b="1">
              <a:latin typeface="Arial" panose="020B0604020202020204" pitchFamily="34" charset="0"/>
            </a:endParaRPr>
          </a:p>
        </p:txBody>
      </p:sp>
      <p:sp>
        <p:nvSpPr>
          <p:cNvPr id="17417" name="Text Box 9"/>
          <p:cNvSpPr txBox="1">
            <a:spLocks noChangeArrowheads="1"/>
          </p:cNvSpPr>
          <p:nvPr/>
        </p:nvSpPr>
        <p:spPr bwMode="auto">
          <a:xfrm>
            <a:off x="431800" y="5454650"/>
            <a:ext cx="7645400" cy="954088"/>
          </a:xfrm>
          <a:prstGeom prst="rect">
            <a:avLst/>
          </a:prstGeom>
          <a:noFill/>
          <a:ln w="9525">
            <a:noFill/>
            <a:miter lim="800000"/>
          </a:ln>
          <a:effectLst/>
        </p:spPr>
        <p:txBody>
          <a:bodyPr>
            <a:spAutoFit/>
          </a:bodyPr>
          <a:lstStyle/>
          <a:p>
            <a:pPr eaLnBrk="1" hangingPunct="1">
              <a:spcBef>
                <a:spcPct val="50000"/>
              </a:spcBef>
            </a:pPr>
            <a:r>
              <a:rPr lang="en-US" sz="2800" b="1">
                <a:solidFill>
                  <a:srgbClr val="FF3300"/>
                </a:solidFill>
                <a:latin typeface="Arial" panose="020B0604020202020204" pitchFamily="34" charset="0"/>
              </a:rPr>
              <a:t>g. Chia sẻ với thầy giáo, cô giáo những lúc khó khăn.</a:t>
            </a:r>
            <a:endParaRPr lang="en-US" sz="2800" b="1">
              <a:solidFill>
                <a:srgbClr val="FF3300"/>
              </a:solidFill>
              <a:latin typeface="Arial" panose="020B0604020202020204" pitchFamily="34" charset="0"/>
            </a:endParaRPr>
          </a:p>
        </p:txBody>
      </p:sp>
      <p:sp>
        <p:nvSpPr>
          <p:cNvPr id="33802" name="Text Box 10"/>
          <p:cNvSpPr txBox="1">
            <a:spLocks noChangeArrowheads="1"/>
          </p:cNvSpPr>
          <p:nvPr/>
        </p:nvSpPr>
        <p:spPr bwMode="auto">
          <a:xfrm>
            <a:off x="8077200" y="1676400"/>
            <a:ext cx="533400" cy="523875"/>
          </a:xfrm>
          <a:prstGeom prst="rect">
            <a:avLst/>
          </a:prstGeom>
          <a:noFill/>
          <a:ln w="9525">
            <a:noFill/>
            <a:miter lim="800000"/>
          </a:ln>
          <a:effectLst/>
        </p:spPr>
        <p:txBody>
          <a:bodyPr>
            <a:spAutoFit/>
          </a:bodyPr>
          <a:lstStyle/>
          <a:p>
            <a:pPr eaLnBrk="1" hangingPunct="1">
              <a:spcBef>
                <a:spcPct val="50000"/>
              </a:spcBef>
            </a:pPr>
            <a:r>
              <a:rPr lang="en-US" sz="2800" b="1">
                <a:solidFill>
                  <a:srgbClr val="006600"/>
                </a:solidFill>
                <a:latin typeface="Arial" panose="020B0604020202020204" pitchFamily="34" charset="0"/>
              </a:rPr>
              <a:t>S</a:t>
            </a:r>
            <a:endParaRPr lang="en-US" sz="2800" b="1">
              <a:solidFill>
                <a:srgbClr val="006600"/>
              </a:solidFill>
              <a:latin typeface="Arial" panose="020B0604020202020204" pitchFamily="34" charset="0"/>
            </a:endParaRPr>
          </a:p>
        </p:txBody>
      </p:sp>
      <p:grpSp>
        <p:nvGrpSpPr>
          <p:cNvPr id="33803" name="Group 11"/>
          <p:cNvGrpSpPr/>
          <p:nvPr/>
        </p:nvGrpSpPr>
        <p:grpSpPr bwMode="auto">
          <a:xfrm>
            <a:off x="7975600" y="44450"/>
            <a:ext cx="1016000" cy="6086475"/>
            <a:chOff x="5216" y="0"/>
            <a:chExt cx="640" cy="3834"/>
          </a:xfrm>
        </p:grpSpPr>
        <p:sp>
          <p:nvSpPr>
            <p:cNvPr id="17421" name="Text Box 12"/>
            <p:cNvSpPr txBox="1">
              <a:spLocks noChangeArrowheads="1"/>
            </p:cNvSpPr>
            <p:nvPr/>
          </p:nvSpPr>
          <p:spPr bwMode="auto">
            <a:xfrm>
              <a:off x="5216" y="0"/>
              <a:ext cx="336" cy="330"/>
            </a:xfrm>
            <a:prstGeom prst="rect">
              <a:avLst/>
            </a:prstGeom>
            <a:noFill/>
            <a:ln w="9525">
              <a:noFill/>
              <a:miter lim="800000"/>
            </a:ln>
            <a:effectLst/>
          </p:spPr>
          <p:txBody>
            <a:bodyPr>
              <a:spAutoFit/>
            </a:bodyPr>
            <a:lstStyle/>
            <a:p>
              <a:pPr eaLnBrk="1" hangingPunct="1">
                <a:spcBef>
                  <a:spcPct val="50000"/>
                </a:spcBef>
              </a:pPr>
              <a:r>
                <a:rPr lang="en-US" sz="2800" b="1">
                  <a:solidFill>
                    <a:srgbClr val="990000"/>
                  </a:solidFill>
                  <a:latin typeface="Arial" panose="020B0604020202020204" pitchFamily="34" charset="0"/>
                </a:rPr>
                <a:t>Đ</a:t>
              </a:r>
              <a:endParaRPr lang="en-US" sz="2800" b="1">
                <a:solidFill>
                  <a:srgbClr val="990000"/>
                </a:solidFill>
                <a:latin typeface="Arial" panose="020B0604020202020204" pitchFamily="34" charset="0"/>
              </a:endParaRPr>
            </a:p>
          </p:txBody>
        </p:sp>
        <p:sp>
          <p:nvSpPr>
            <p:cNvPr id="17422" name="Text Box 13"/>
            <p:cNvSpPr txBox="1">
              <a:spLocks noChangeArrowheads="1"/>
            </p:cNvSpPr>
            <p:nvPr/>
          </p:nvSpPr>
          <p:spPr bwMode="auto">
            <a:xfrm>
              <a:off x="5232" y="480"/>
              <a:ext cx="336" cy="330"/>
            </a:xfrm>
            <a:prstGeom prst="rect">
              <a:avLst/>
            </a:prstGeom>
            <a:noFill/>
            <a:ln w="9525">
              <a:noFill/>
              <a:miter lim="800000"/>
            </a:ln>
            <a:effectLst/>
          </p:spPr>
          <p:txBody>
            <a:bodyPr>
              <a:spAutoFit/>
            </a:bodyPr>
            <a:lstStyle/>
            <a:p>
              <a:pPr eaLnBrk="1" hangingPunct="1">
                <a:spcBef>
                  <a:spcPct val="50000"/>
                </a:spcBef>
              </a:pPr>
              <a:r>
                <a:rPr lang="en-US" sz="2800" b="1">
                  <a:solidFill>
                    <a:srgbClr val="990000"/>
                  </a:solidFill>
                  <a:latin typeface="Arial" panose="020B0604020202020204" pitchFamily="34" charset="0"/>
                </a:rPr>
                <a:t>Đ</a:t>
              </a:r>
              <a:endParaRPr lang="en-US" sz="2800" b="1">
                <a:solidFill>
                  <a:srgbClr val="990000"/>
                </a:solidFill>
                <a:latin typeface="Arial" panose="020B0604020202020204" pitchFamily="34" charset="0"/>
              </a:endParaRPr>
            </a:p>
          </p:txBody>
        </p:sp>
        <p:sp>
          <p:nvSpPr>
            <p:cNvPr id="17423" name="Text Box 14"/>
            <p:cNvSpPr txBox="1">
              <a:spLocks noChangeArrowheads="1"/>
            </p:cNvSpPr>
            <p:nvPr/>
          </p:nvSpPr>
          <p:spPr bwMode="auto">
            <a:xfrm>
              <a:off x="5264" y="1584"/>
              <a:ext cx="576" cy="330"/>
            </a:xfrm>
            <a:prstGeom prst="rect">
              <a:avLst/>
            </a:prstGeom>
            <a:noFill/>
            <a:ln w="9525">
              <a:noFill/>
              <a:miter lim="800000"/>
            </a:ln>
            <a:effectLst/>
          </p:spPr>
          <p:txBody>
            <a:bodyPr>
              <a:spAutoFit/>
            </a:bodyPr>
            <a:lstStyle/>
            <a:p>
              <a:pPr eaLnBrk="1" hangingPunct="1">
                <a:spcBef>
                  <a:spcPct val="50000"/>
                </a:spcBef>
              </a:pPr>
              <a:r>
                <a:rPr lang="en-US" sz="2800" b="1">
                  <a:solidFill>
                    <a:srgbClr val="990000"/>
                  </a:solidFill>
                  <a:latin typeface="Arial" panose="020B0604020202020204" pitchFamily="34" charset="0"/>
                </a:rPr>
                <a:t>Đ</a:t>
              </a:r>
              <a:endParaRPr lang="en-US" sz="2800" b="1">
                <a:solidFill>
                  <a:srgbClr val="990000"/>
                </a:solidFill>
                <a:latin typeface="Arial" panose="020B0604020202020204" pitchFamily="34" charset="0"/>
              </a:endParaRPr>
            </a:p>
          </p:txBody>
        </p:sp>
        <p:sp>
          <p:nvSpPr>
            <p:cNvPr id="17424" name="Text Box 15"/>
            <p:cNvSpPr txBox="1">
              <a:spLocks noChangeArrowheads="1"/>
            </p:cNvSpPr>
            <p:nvPr/>
          </p:nvSpPr>
          <p:spPr bwMode="auto">
            <a:xfrm>
              <a:off x="5280" y="2400"/>
              <a:ext cx="432" cy="330"/>
            </a:xfrm>
            <a:prstGeom prst="rect">
              <a:avLst/>
            </a:prstGeom>
            <a:noFill/>
            <a:ln w="9525">
              <a:noFill/>
              <a:miter lim="800000"/>
            </a:ln>
            <a:effectLst/>
          </p:spPr>
          <p:txBody>
            <a:bodyPr>
              <a:spAutoFit/>
            </a:bodyPr>
            <a:lstStyle/>
            <a:p>
              <a:pPr eaLnBrk="1" hangingPunct="1">
                <a:spcBef>
                  <a:spcPct val="50000"/>
                </a:spcBef>
              </a:pPr>
              <a:r>
                <a:rPr lang="en-US" sz="2800" b="1">
                  <a:solidFill>
                    <a:srgbClr val="990000"/>
                  </a:solidFill>
                  <a:latin typeface="Arial" panose="020B0604020202020204" pitchFamily="34" charset="0"/>
                </a:rPr>
                <a:t>Đ</a:t>
              </a:r>
              <a:endParaRPr lang="en-US" sz="2800" b="1">
                <a:solidFill>
                  <a:srgbClr val="990000"/>
                </a:solidFill>
                <a:latin typeface="Arial" panose="020B0604020202020204" pitchFamily="34" charset="0"/>
              </a:endParaRPr>
            </a:p>
          </p:txBody>
        </p:sp>
        <p:sp>
          <p:nvSpPr>
            <p:cNvPr id="17425" name="Text Box 16"/>
            <p:cNvSpPr txBox="1">
              <a:spLocks noChangeArrowheads="1"/>
            </p:cNvSpPr>
            <p:nvPr/>
          </p:nvSpPr>
          <p:spPr bwMode="auto">
            <a:xfrm>
              <a:off x="5296" y="2800"/>
              <a:ext cx="480" cy="330"/>
            </a:xfrm>
            <a:prstGeom prst="rect">
              <a:avLst/>
            </a:prstGeom>
            <a:noFill/>
            <a:ln w="9525">
              <a:noFill/>
              <a:miter lim="800000"/>
            </a:ln>
            <a:effectLst/>
          </p:spPr>
          <p:txBody>
            <a:bodyPr>
              <a:spAutoFit/>
            </a:bodyPr>
            <a:lstStyle/>
            <a:p>
              <a:pPr eaLnBrk="1" hangingPunct="1">
                <a:spcBef>
                  <a:spcPct val="50000"/>
                </a:spcBef>
              </a:pPr>
              <a:r>
                <a:rPr lang="en-US" sz="2800" b="1">
                  <a:solidFill>
                    <a:srgbClr val="990000"/>
                  </a:solidFill>
                  <a:latin typeface="Arial" panose="020B0604020202020204" pitchFamily="34" charset="0"/>
                </a:rPr>
                <a:t>Đ</a:t>
              </a:r>
              <a:endParaRPr lang="en-US" sz="2800" b="1">
                <a:solidFill>
                  <a:srgbClr val="990000"/>
                </a:solidFill>
                <a:latin typeface="Arial" panose="020B0604020202020204" pitchFamily="34" charset="0"/>
              </a:endParaRPr>
            </a:p>
          </p:txBody>
        </p:sp>
        <p:sp>
          <p:nvSpPr>
            <p:cNvPr id="17426" name="Text Box 17"/>
            <p:cNvSpPr txBox="1">
              <a:spLocks noChangeArrowheads="1"/>
            </p:cNvSpPr>
            <p:nvPr/>
          </p:nvSpPr>
          <p:spPr bwMode="auto">
            <a:xfrm>
              <a:off x="5328" y="3504"/>
              <a:ext cx="528" cy="330"/>
            </a:xfrm>
            <a:prstGeom prst="rect">
              <a:avLst/>
            </a:prstGeom>
            <a:noFill/>
            <a:ln w="9525">
              <a:noFill/>
              <a:miter lim="800000"/>
            </a:ln>
            <a:effectLst/>
          </p:spPr>
          <p:txBody>
            <a:bodyPr>
              <a:spAutoFit/>
            </a:bodyPr>
            <a:lstStyle/>
            <a:p>
              <a:pPr eaLnBrk="1" hangingPunct="1">
                <a:spcBef>
                  <a:spcPct val="50000"/>
                </a:spcBef>
              </a:pPr>
              <a:r>
                <a:rPr lang="en-US" sz="2800" b="1">
                  <a:solidFill>
                    <a:srgbClr val="990000"/>
                  </a:solidFill>
                  <a:latin typeface="Arial" panose="020B0604020202020204" pitchFamily="34" charset="0"/>
                </a:rPr>
                <a:t>Đ</a:t>
              </a:r>
              <a:endParaRPr lang="en-US" sz="2800" b="1">
                <a:solidFill>
                  <a:srgbClr val="990000"/>
                </a:solidFill>
                <a:latin typeface="Arial" panose="020B0604020202020204" pitchFamily="34" charset="0"/>
              </a:endParaRPr>
            </a:p>
          </p:txBody>
        </p:sp>
      </p:grpSp>
      <p:pic>
        <p:nvPicPr>
          <p:cNvPr id="17420" name="Picture 18" descr="3d butterfly"/>
          <p:cNvPicPr>
            <a:picLocks noChangeAspect="1" noChangeArrowheads="1" noCrop="1"/>
          </p:cNvPicPr>
          <p:nvPr/>
        </p:nvPicPr>
        <p:blipFill>
          <a:blip r:embed="rId1"/>
          <a:srcRect/>
          <a:stretch>
            <a:fillRect/>
          </a:stretch>
        </p:blipFill>
        <p:spPr bwMode="auto">
          <a:xfrm>
            <a:off x="6705600" y="-76200"/>
            <a:ext cx="1371600" cy="823913"/>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dissolve">
                                      <p:cBhvr>
                                        <p:cTn id="7" dur="500"/>
                                        <p:tgtEl>
                                          <p:spTgt spid="3380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dissolve">
                                      <p:cBhvr>
                                        <p:cTn id="12" dur="500"/>
                                        <p:tgtEl>
                                          <p:spTgt spid="3380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himchon.avi">
            <a:hlinkClick r:id="" action="ppaction://media"/>
          </p:cNvPr>
          <p:cNvPicPr>
            <a:picLocks noRot="1" noChangeAspect="1" noChangeArrowheads="1"/>
          </p:cNvPicPr>
          <p:nvPr>
            <a:videoFile r:link="rId1"/>
            <p:extLst>
              <p:ext uri="{DAA4B4D4-6D71-4841-9C94-3DE7FCFB9230}">
                <p14:media xmlns:p14="http://schemas.microsoft.com/office/powerpoint/2010/main" r:link="rId2"/>
              </p:ext>
            </p:extLst>
          </p:nvPr>
        </p:nvPicPr>
        <p:blipFill>
          <a:blip r:embed="rId3"/>
          <a:srcRect/>
          <a:stretch>
            <a:fillRect/>
          </a:stretch>
        </p:blipFill>
        <p:spPr bwMode="auto">
          <a:xfrm>
            <a:off x="152400" y="228600"/>
            <a:ext cx="8915400" cy="6553200"/>
          </a:xfrm>
          <a:prstGeom prst="rect">
            <a:avLst/>
          </a:prstGeom>
          <a:noFill/>
          <a:ln w="9525">
            <a:noFill/>
            <a:miter lim="800000"/>
            <a:headEnd/>
            <a:tailEnd/>
          </a:ln>
        </p:spPr>
      </p:pic>
    </p:spTree>
  </p:cSld>
  <p:clrMapOvr>
    <a:masterClrMapping/>
  </p:clrMapOvr>
  <p:transition advClick="0" advTm="0"/>
  <p:timing>
    <p:tnLst>
      <p:par>
        <p:cTn id="1" dur="indefinite" restart="never" nodeType="tmRoot">
          <p:childTnLst>
            <p:seq concurrent="1" nextAc="seek">
              <p:cTn id="2" restart="whenNotActive" fill="hold" evtFilter="cancelBubble" nodeType="interactiveSeq">
                <p:stCondLst>
                  <p:cond evt="onClick" delay="0">
                    <p:tgtEl>
                      <p:spTgt spid="2150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1506"/>
                                        </p:tgtEl>
                                      </p:cBhvr>
                                    </p:cmd>
                                  </p:childTnLst>
                                </p:cTn>
                              </p:par>
                            </p:childTnLst>
                          </p:cTn>
                        </p:par>
                      </p:childTnLst>
                    </p:cTn>
                  </p:par>
                </p:childTnLst>
              </p:cTn>
              <p:nextCondLst>
                <p:cond evt="onClick" delay="0">
                  <p:tgtEl>
                    <p:spTgt spid="21506"/>
                  </p:tgtEl>
                </p:cond>
              </p:nextCondLst>
            </p:seq>
            <p:video>
              <p:cMediaNode>
                <p:cTn id="7" fill="hold" display="0">
                  <p:stCondLst>
                    <p:cond delay="indefinite"/>
                  </p:stCondLst>
                  <p:endCondLst>
                    <p:cond evt="onNext" delay="0">
                      <p:tgtEl>
                        <p:sldTgt/>
                      </p:tgtEl>
                    </p:cond>
                    <p:cond evt="onPrev" delay="0">
                      <p:tgtEl>
                        <p:sldTgt/>
                      </p:tgtEl>
                    </p:cond>
                  </p:endCondLst>
                </p:cTn>
                <p:tgtEl>
                  <p:spTgt spid="2150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himchon.avi">
            <a:hlinkClick r:id="" action="ppaction://media"/>
          </p:cNvPr>
          <p:cNvPicPr>
            <a:picLocks noRot="1" noChangeAspect="1" noChangeArrowheads="1"/>
          </p:cNvPicPr>
          <p:nvPr>
            <a:videoFile r:link="rId1"/>
            <p:extLst>
              <p:ext uri="{DAA4B4D4-6D71-4841-9C94-3DE7FCFB9230}">
                <p14:media xmlns:p14="http://schemas.microsoft.com/office/powerpoint/2010/main" r:link="rId2"/>
              </p:ext>
            </p:extLst>
          </p:nvPr>
        </p:nvPicPr>
        <p:blipFill>
          <a:blip r:embed="rId3"/>
          <a:srcRect/>
          <a:stretch>
            <a:fillRect/>
          </a:stretch>
        </p:blipFill>
        <p:spPr bwMode="auto">
          <a:xfrm>
            <a:off x="0" y="304800"/>
            <a:ext cx="9144000" cy="6234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524" fill="hold"/>
                                        <p:tgtEl>
                                          <p:spTgt spid="225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2530"/>
                </p:tgtEl>
              </p:cMediaNode>
            </p:video>
            <p:seq concurrent="1" nextAc="seek">
              <p:cTn id="8" restart="whenNotActive" fill="hold" evtFilter="cancelBubble" nodeType="interactiveSeq">
                <p:stCondLst>
                  <p:cond evt="onClick" delay="0">
                    <p:tgtEl>
                      <p:spTgt spid="2253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530"/>
                                        </p:tgtEl>
                                      </p:cBhvr>
                                    </p:cmd>
                                  </p:childTnLst>
                                </p:cTn>
                              </p:par>
                            </p:childTnLst>
                          </p:cTn>
                        </p:par>
                      </p:childTnLst>
                    </p:cTn>
                  </p:par>
                </p:childTnLst>
              </p:cTn>
              <p:nextCondLst>
                <p:cond evt="onClick" delay="0">
                  <p:tgtEl>
                    <p:spTgt spid="225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1308100"/>
            <a:ext cx="8534400" cy="1384300"/>
          </a:xfrm>
          <a:prstGeom prst="rect">
            <a:avLst/>
          </a:prstGeom>
          <a:noFill/>
          <a:ln w="9525">
            <a:noFill/>
            <a:miter lim="800000"/>
          </a:ln>
          <a:effectLst/>
        </p:spPr>
        <p:txBody>
          <a:bodyPr>
            <a:spAutoFit/>
          </a:bodyPr>
          <a:lstStyle/>
          <a:p>
            <a:pPr eaLnBrk="1" hangingPunct="1">
              <a:spcBef>
                <a:spcPct val="50000"/>
              </a:spcBef>
            </a:pPr>
            <a:r>
              <a:rPr lang="en-US" sz="2800">
                <a:solidFill>
                  <a:srgbClr val="0033CC"/>
                </a:solidFill>
                <a:latin typeface="Arial" panose="020B0604020202020204" pitchFamily="34" charset="0"/>
              </a:rPr>
              <a:t>-</a:t>
            </a:r>
            <a:r>
              <a:rPr lang="en-US" sz="2800" b="1">
                <a:latin typeface="Arial" panose="020B0604020202020204" pitchFamily="34" charset="0"/>
              </a:rPr>
              <a:t>Các em hãy đoán xem các bạn học sinh lớp 4/1 trong tình huống trên sẽ làm gì khi nghe Đoan nói?</a:t>
            </a:r>
            <a:endParaRPr lang="en-US" sz="2800" b="1">
              <a:latin typeface="Arial" panose="020B0604020202020204" pitchFamily="34" charset="0"/>
            </a:endParaRPr>
          </a:p>
        </p:txBody>
      </p:sp>
      <p:sp>
        <p:nvSpPr>
          <p:cNvPr id="23555" name="Text Box 3"/>
          <p:cNvSpPr txBox="1">
            <a:spLocks noChangeArrowheads="1"/>
          </p:cNvSpPr>
          <p:nvPr/>
        </p:nvSpPr>
        <p:spPr bwMode="auto">
          <a:xfrm>
            <a:off x="304800" y="3352800"/>
            <a:ext cx="8534400" cy="954088"/>
          </a:xfrm>
          <a:prstGeom prst="rect">
            <a:avLst/>
          </a:prstGeom>
          <a:noFill/>
          <a:ln w="9525">
            <a:noFill/>
            <a:miter lim="800000"/>
          </a:ln>
          <a:effectLst/>
        </p:spPr>
        <p:txBody>
          <a:bodyPr>
            <a:spAutoFit/>
          </a:bodyPr>
          <a:lstStyle/>
          <a:p>
            <a:pPr eaLnBrk="1" hangingPunct="1">
              <a:spcBef>
                <a:spcPct val="50000"/>
              </a:spcBef>
            </a:pPr>
            <a:r>
              <a:rPr lang="en-US" sz="2800" b="1">
                <a:solidFill>
                  <a:srgbClr val="008000"/>
                </a:solidFill>
                <a:latin typeface="Arial" panose="020B0604020202020204" pitchFamily="34" charset="0"/>
              </a:rPr>
              <a:t>-</a:t>
            </a:r>
            <a:r>
              <a:rPr lang="en-US" sz="2800" b="1">
                <a:latin typeface="Arial" panose="020B0604020202020204" pitchFamily="34" charset="0"/>
              </a:rPr>
              <a:t>Nếu em  học  cùng lớp đó, em sẽ làm gì? Vì sao?</a:t>
            </a:r>
            <a:endParaRPr lang="en-US" sz="2800" b="1">
              <a:latin typeface="Arial" panose="020B0604020202020204" pitchFamily="34" charset="0"/>
            </a:endParaRPr>
          </a:p>
        </p:txBody>
      </p:sp>
      <p:pic>
        <p:nvPicPr>
          <p:cNvPr id="7172" name="Picture 4" descr="3d butterfly"/>
          <p:cNvPicPr>
            <a:picLocks noChangeAspect="1" noChangeArrowheads="1" noCrop="1"/>
          </p:cNvPicPr>
          <p:nvPr/>
        </p:nvPicPr>
        <p:blipFill>
          <a:blip r:embed="rId1"/>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0-#ppt_w/2"/>
                                          </p:val>
                                        </p:tav>
                                        <p:tav tm="100000">
                                          <p:val>
                                            <p:strVal val="#ppt_x"/>
                                          </p:val>
                                        </p:tav>
                                      </p:tavLst>
                                    </p:anim>
                                    <p:anim calcmode="lin" valueType="num">
                                      <p:cBhvr additive="base">
                                        <p:cTn id="14" dur="500" fill="hold"/>
                                        <p:tgtEl>
                                          <p:spTgt spid="23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685800"/>
            <a:ext cx="7924800" cy="523875"/>
          </a:xfrm>
          <a:prstGeom prst="rect">
            <a:avLst/>
          </a:prstGeom>
          <a:noFill/>
          <a:ln w="9525">
            <a:noFill/>
            <a:miter lim="800000"/>
          </a:ln>
          <a:effectLst/>
        </p:spPr>
        <p:txBody>
          <a:bodyPr>
            <a:spAutoFit/>
          </a:bodyPr>
          <a:lstStyle/>
          <a:p>
            <a:pPr eaLnBrk="1" hangingPunct="1">
              <a:spcBef>
                <a:spcPct val="50000"/>
              </a:spcBef>
            </a:pPr>
            <a:r>
              <a:rPr lang="en-US" sz="2800" b="1">
                <a:solidFill>
                  <a:srgbClr val="990000"/>
                </a:solidFill>
                <a:latin typeface="Arial" panose="020B0604020202020204" pitchFamily="34" charset="0"/>
              </a:rPr>
              <a:t>Sinh hoạt nhóm đôi - thời gian: 2 phút</a:t>
            </a:r>
            <a:endParaRPr lang="en-US" sz="2800" b="1">
              <a:solidFill>
                <a:srgbClr val="990000"/>
              </a:solidFill>
              <a:latin typeface="Arial" panose="020B0604020202020204" pitchFamily="34" charset="0"/>
            </a:endParaRPr>
          </a:p>
        </p:txBody>
      </p:sp>
      <p:sp>
        <p:nvSpPr>
          <p:cNvPr id="24579" name="Text Box 3"/>
          <p:cNvSpPr txBox="1">
            <a:spLocks noChangeArrowheads="1"/>
          </p:cNvSpPr>
          <p:nvPr/>
        </p:nvSpPr>
        <p:spPr bwMode="auto">
          <a:xfrm>
            <a:off x="228600" y="1981200"/>
            <a:ext cx="8686800" cy="2554288"/>
          </a:xfrm>
          <a:prstGeom prst="rect">
            <a:avLst/>
          </a:prstGeom>
          <a:noFill/>
          <a:ln w="9525">
            <a:noFill/>
            <a:miter lim="800000"/>
          </a:ln>
          <a:effectLst/>
        </p:spPr>
        <p:txBody>
          <a:bodyPr>
            <a:spAutoFit/>
          </a:bodyPr>
          <a:lstStyle/>
          <a:p>
            <a:pPr algn="just" eaLnBrk="1" hangingPunct="1">
              <a:spcBef>
                <a:spcPct val="50000"/>
              </a:spcBef>
            </a:pPr>
            <a:r>
              <a:rPr lang="en-US" sz="4000" b="1">
                <a:latin typeface="Arial" panose="020B0604020202020204" pitchFamily="34" charset="0"/>
              </a:rPr>
              <a:t>Các bạn trong tranh làm gì? Vì sao em tán thành  ( hoặc không tán thành với việc làm của các bạn đó)?</a:t>
            </a:r>
            <a:endParaRPr lang="en-US" sz="40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4)">
                                      <p:cBhvr>
                                        <p:cTn id="7" dur="1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heel(4)">
                                      <p:cBhvr>
                                        <p:cTn id="12" dur="1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inhDD4-2"/>
          <p:cNvPicPr>
            <a:picLocks noChangeAspect="1" noChangeArrowheads="1"/>
          </p:cNvPicPr>
          <p:nvPr/>
        </p:nvPicPr>
        <p:blipFill>
          <a:blip r:embed="rId1"/>
          <a:srcRect/>
          <a:stretch>
            <a:fillRect/>
          </a:stretch>
        </p:blipFill>
        <p:spPr bwMode="auto">
          <a:xfrm>
            <a:off x="0" y="152400"/>
            <a:ext cx="9144000" cy="6384925"/>
          </a:xfrm>
          <a:prstGeom prst="rect">
            <a:avLst/>
          </a:prstGeom>
          <a:noFill/>
          <a:ln w="9525">
            <a:noFill/>
            <a:miter lim="800000"/>
            <a:headEnd/>
            <a:tailEnd/>
          </a:ln>
        </p:spPr>
      </p:pic>
      <p:pic>
        <p:nvPicPr>
          <p:cNvPr id="9219" name="Picture 3" descr="3d butterfly"/>
          <p:cNvPicPr>
            <a:picLocks noChangeAspect="1" noChangeArrowheads="1" noCrop="1"/>
          </p:cNvPicPr>
          <p:nvPr/>
        </p:nvPicPr>
        <p:blipFill>
          <a:blip r:embed="rId2"/>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nhDD4-3"/>
          <p:cNvPicPr>
            <a:picLocks noChangeAspect="1" noChangeArrowheads="1"/>
          </p:cNvPicPr>
          <p:nvPr/>
        </p:nvPicPr>
        <p:blipFill>
          <a:blip r:embed="rId1"/>
          <a:srcRect/>
          <a:stretch>
            <a:fillRect/>
          </a:stretch>
        </p:blipFill>
        <p:spPr bwMode="auto">
          <a:xfrm>
            <a:off x="0" y="517525"/>
            <a:ext cx="8991600" cy="6340475"/>
          </a:xfrm>
          <a:prstGeom prst="rect">
            <a:avLst/>
          </a:prstGeom>
          <a:noFill/>
          <a:ln w="9525">
            <a:noFill/>
            <a:miter lim="800000"/>
            <a:headEnd/>
            <a:tailEnd/>
          </a:ln>
        </p:spPr>
      </p:pic>
      <p:pic>
        <p:nvPicPr>
          <p:cNvPr id="10243" name="Picture 3" descr="3d butterfly"/>
          <p:cNvPicPr>
            <a:picLocks noChangeAspect="1" noChangeArrowheads="1" noCrop="1"/>
          </p:cNvPicPr>
          <p:nvPr/>
        </p:nvPicPr>
        <p:blipFill>
          <a:blip r:embed="rId2"/>
          <a:srcRect/>
          <a:stretch>
            <a:fillRect/>
          </a:stretch>
        </p:blipFill>
        <p:spPr bwMode="auto">
          <a:xfrm>
            <a:off x="7543800" y="166688"/>
            <a:ext cx="1371600" cy="82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inhDD4-5"/>
          <p:cNvPicPr>
            <a:picLocks noChangeAspect="1" noChangeArrowheads="1"/>
          </p:cNvPicPr>
          <p:nvPr/>
        </p:nvPicPr>
        <p:blipFill>
          <a:blip r:embed="rId1"/>
          <a:srcRect/>
          <a:stretch>
            <a:fillRect/>
          </a:stretch>
        </p:blipFill>
        <p:spPr bwMode="auto">
          <a:xfrm>
            <a:off x="76200" y="152400"/>
            <a:ext cx="8915400" cy="6311900"/>
          </a:xfrm>
          <a:prstGeom prst="rect">
            <a:avLst/>
          </a:prstGeom>
          <a:noFill/>
          <a:ln w="9525">
            <a:noFill/>
            <a:miter lim="800000"/>
            <a:headEnd/>
            <a:tailEnd/>
          </a:ln>
        </p:spPr>
      </p:pic>
      <p:pic>
        <p:nvPicPr>
          <p:cNvPr id="11267" name="Picture 3" descr="3d butterfly"/>
          <p:cNvPicPr>
            <a:picLocks noChangeAspect="1" noChangeArrowheads="1" noCrop="1"/>
          </p:cNvPicPr>
          <p:nvPr/>
        </p:nvPicPr>
        <p:blipFill>
          <a:blip r:embed="rId2"/>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inhDD4-4"/>
          <p:cNvPicPr>
            <a:picLocks noChangeAspect="1" noChangeArrowheads="1"/>
          </p:cNvPicPr>
          <p:nvPr/>
        </p:nvPicPr>
        <p:blipFill>
          <a:blip r:embed="rId1"/>
          <a:srcRect/>
          <a:stretch>
            <a:fillRect/>
          </a:stretch>
        </p:blipFill>
        <p:spPr bwMode="auto">
          <a:xfrm>
            <a:off x="152400" y="169863"/>
            <a:ext cx="8839200" cy="6383337"/>
          </a:xfrm>
          <a:prstGeom prst="rect">
            <a:avLst/>
          </a:prstGeom>
          <a:noFill/>
          <a:ln w="9525">
            <a:noFill/>
            <a:miter lim="800000"/>
            <a:headEnd/>
            <a:tailEnd/>
          </a:ln>
        </p:spPr>
      </p:pic>
      <p:pic>
        <p:nvPicPr>
          <p:cNvPr id="12291" name="Picture 3" descr="3d butterfly"/>
          <p:cNvPicPr>
            <a:picLocks noChangeAspect="1" noChangeArrowheads="1" noCrop="1"/>
          </p:cNvPicPr>
          <p:nvPr/>
        </p:nvPicPr>
        <p:blipFill>
          <a:blip r:embed="rId2"/>
          <a:srcRect/>
          <a:stretch>
            <a:fillRect/>
          </a:stretch>
        </p:blipFill>
        <p:spPr bwMode="auto">
          <a:xfrm>
            <a:off x="7620000" y="152400"/>
            <a:ext cx="1371600" cy="823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Fireworks</Template>
  <TotalTime>0</TotalTime>
  <Words>1139</Words>
  <Application>WPS Presentation</Application>
  <PresentationFormat>On-screen Show (4:3)</PresentationFormat>
  <Paragraphs>58</Paragraphs>
  <Slides>14</Slides>
  <Notes>0</Notes>
  <HiddenSlides>0</HiddenSlides>
  <MMClips>3</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Arial</vt:lpstr>
      <vt:lpstr>SimSun</vt:lpstr>
      <vt:lpstr>Wingdings</vt:lpstr>
      <vt:lpstr>Arial Black</vt:lpstr>
      <vt:lpstr>Times New Roman</vt:lpstr>
      <vt:lpstr>Arial</vt:lpstr>
      <vt:lpstr>Microsoft YaHei</vt:lpstr>
      <vt:lpstr>Arial Unicode MS</vt:lpstr>
      <vt:lpstr>Calibri</vt:lpstr>
      <vt:lpstr>Fireworks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Nam</dc:creator>
  <cp:lastModifiedBy>HP</cp:lastModifiedBy>
  <cp:revision>4</cp:revision>
  <dcterms:created xsi:type="dcterms:W3CDTF">2010-01-09T16:26:00Z</dcterms:created>
  <dcterms:modified xsi:type="dcterms:W3CDTF">2021-12-19T03:03:48Z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3B0430D6DC284B6C837ECABCA2273D42</vt:lpwstr>
  </property>
  <property fmtid="{D5CDD505-2E9C-101B-9397-08002B2CF9AE}" pid="3" name="KSOProductBuildVer">
    <vt:lpwstr>1033-11.2.0.10382</vt:lpwstr>
  </property>
</Properties>
</file>